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906000" cy="6858000" type="A4"/>
  <p:notesSz cx="7099300" cy="102346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3120">
          <p15:clr>
            <a:srgbClr val="000000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8" roundtripDataSignature="AMtx7mg1+fJIfTfq+uHvKt+xQ7ma3TIVy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B0F2924-35A4-41D3-A01B-F49768782FD3}">
  <a:tblStyle styleId="{EB0F2924-35A4-41D3-A01B-F49768782FD3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924" y="8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d3ae6a4ecb_0_0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g2d3ae6a4ec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d3ae6a4ecb_0_9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1" name="Google Shape;91;g2d3ae6a4ecb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d3ae6a4ecb_0_17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0" name="Google Shape;100;g2d3ae6a4ecb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d3ae6a4ecb_0_29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0" name="Google Shape;110;g2d3ae6a4ecb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d63052c303_0_0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9" name="Google Shape;119;g2d63052c30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d643a90617_0_0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9" name="Google Shape;129;g2d643a9061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d643a90617_0_8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8" name="Google Shape;138;g2d643a90617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2215921d15_0_0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7" name="Google Shape;147;g32215921d1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a4b53ce68b_0_0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6" name="Google Shape;156;g2a4b53ce68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a4b53ce68b_0_10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5" name="Google Shape;165;g2a4b53ce68b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a4b53ce68b_0_19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2a4b53ce68b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a4b53ce68b_0_27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4" name="Google Shape;184;g2a4b53ce68b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a4b53ce68b_0_36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4" name="Google Shape;194;g2a4b53ce68b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a4b53ce68b_0_44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3" name="Google Shape;203;g2a4b53ce68b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2a4b53ce68b_0_52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2" name="Google Shape;212;g2a4b53ce68b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a4b53ce68b_0_60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1" name="Google Shape;221;g2a4b53ce68b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2a4b53ce68b_0_68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0" name="Google Shape;230;g2a4b53ce68b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a4b53ce68b_0_77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0" name="Google Shape;240;g2a4b53ce68b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a4b53ce68b_0_85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9" name="Google Shape;249;g2a4b53ce68b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2a4b53ce68b_0_94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9" name="Google Shape;259;g2a4b53ce68b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2a4b53ce68b_0_102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8" name="Google Shape;268;g2a4b53ce68b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2a4b53ce68b_0_110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g2a4b53ce68b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2a4b53ce68b_0_118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6" name="Google Shape;286;g2a4b53ce68b_0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2a4b53ce68b_0_127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5" name="Google Shape;295;g2a4b53ce68b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2a4b53ce68b_0_136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5" name="Google Shape;305;g2a4b53ce68b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2a4b53ce68b_0_144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4" name="Google Shape;314;g2a4b53ce68b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2a4b53ce68b_0_153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24" name="Google Shape;324;g2a4b53ce68b_0_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2a4b53ce68b_0_161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33" name="Google Shape;333;g2a4b53ce68b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2a4b53ce68b_0_169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42" name="Google Shape;342;g2a4b53ce68b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228d3ad95a_0_8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51" name="Google Shape;351;g3228d3ad95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3228d3ad95a_0_16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300" cy="4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99025" rIns="99025" bIns="99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0" name="Google Shape;360;g3228d3ad95a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2"/>
          </p:nvPr>
        </p:nvSpPr>
        <p:spPr>
          <a:xfrm>
            <a:off x="5014913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body" idx="2"/>
          </p:nvPr>
        </p:nvSpPr>
        <p:spPr>
          <a:xfrm>
            <a:off x="682329" y="2505075"/>
            <a:ext cx="4190702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body" idx="3"/>
          </p:nvPr>
        </p:nvSpPr>
        <p:spPr>
          <a:xfrm>
            <a:off x="5014913" y="1681163"/>
            <a:ext cx="4211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body" idx="4"/>
          </p:nvPr>
        </p:nvSpPr>
        <p:spPr>
          <a:xfrm>
            <a:off x="5014913" y="2505075"/>
            <a:ext cx="4211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body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2"/>
          <p:cNvSpPr>
            <a:spLocks noGrp="1"/>
          </p:cNvSpPr>
          <p:nvPr>
            <p:ph type="pic" idx="2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>
            <a:spLocks noGrp="1"/>
          </p:cNvSpPr>
          <p:nvPr>
            <p:ph type="body" idx="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 rot="5400000">
            <a:off x="2777332" y="-270668"/>
            <a:ext cx="4351338" cy="854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>
            <a:spLocks noGrp="1"/>
          </p:cNvSpPr>
          <p:nvPr>
            <p:ph type="title"/>
          </p:nvPr>
        </p:nvSpPr>
        <p:spPr>
          <a:xfrm rot="5400000">
            <a:off x="5251054" y="2203054"/>
            <a:ext cx="5811838" cy="2135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body" idx="1"/>
          </p:nvPr>
        </p:nvSpPr>
        <p:spPr>
          <a:xfrm rot="5400000">
            <a:off x="917179" y="128984"/>
            <a:ext cx="5811838" cy="6284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g2d3ae6a4ecb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g2d3ae6a4ecb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6" name="Google Shape;86;g2d3ae6a4ecb_0_0"/>
          <p:cNvGraphicFramePr/>
          <p:nvPr>
            <p:extLst>
              <p:ext uri="{D42A27DB-BD31-4B8C-83A1-F6EECF244321}">
                <p14:modId xmlns:p14="http://schemas.microsoft.com/office/powerpoint/2010/main" val="3720281075"/>
              </p:ext>
            </p:extLst>
          </p:nvPr>
        </p:nvGraphicFramePr>
        <p:xfrm>
          <a:off x="459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MARÇO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0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03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SÁBADO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JANAÍNA RESENDE AZEVEDO GOMES MATIAS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 err="1"/>
                        <a:t>Eclair</a:t>
                      </a:r>
                      <a:r>
                        <a:rPr lang="pt-BR" sz="1200" dirty="0"/>
                        <a:t> Graciano Inácio CRM:242.329SP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/>
                        <a:t>Marília </a:t>
                      </a:r>
                      <a:r>
                        <a:rPr lang="pt-BR" sz="1200" dirty="0" err="1"/>
                        <a:t>Peff</a:t>
                      </a:r>
                      <a:r>
                        <a:rPr lang="pt-BR" sz="1200" dirty="0"/>
                        <a:t> Novaes CRM:245521SP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it-IT" sz="1200" dirty="0"/>
                        <a:t>Murilo Tomolti M. Motisuki CRM:114.734SP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/>
                        <a:t>Ana Carolina Camargo CRM:232941SP. 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/>
                        <a:t>- Vitor Hugo CRM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 err="1"/>
                        <a:t>Eclair</a:t>
                      </a:r>
                      <a:r>
                        <a:rPr lang="pt-BR" sz="1200" dirty="0"/>
                        <a:t> Graciano Inácio CRM:242.329SP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 err="1"/>
                        <a:t>Niara</a:t>
                      </a:r>
                      <a:r>
                        <a:rPr lang="pt-BR" sz="1200" dirty="0"/>
                        <a:t> </a:t>
                      </a:r>
                      <a:r>
                        <a:rPr lang="pt-BR" sz="1200" dirty="0" err="1"/>
                        <a:t>Majui</a:t>
                      </a:r>
                      <a:r>
                        <a:rPr lang="pt-BR" sz="1200" dirty="0"/>
                        <a:t> CRM 258635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/>
                        <a:t>Gabriel Silva CRM </a:t>
                      </a: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265344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87" name="Google Shape;87;g2d3ae6a4ecb_0_0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8" name="Google Shape;88;g2d3ae6a4ecb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g2d3ae6a4ecb_0_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g2d3ae6a4ecb_0_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5" name="Google Shape;95;g2d3ae6a4ecb_0_9"/>
          <p:cNvGraphicFramePr/>
          <p:nvPr>
            <p:extLst>
              <p:ext uri="{D42A27DB-BD31-4B8C-83A1-F6EECF244321}">
                <p14:modId xmlns:p14="http://schemas.microsoft.com/office/powerpoint/2010/main" val="1100355896"/>
              </p:ext>
            </p:extLst>
          </p:nvPr>
        </p:nvGraphicFramePr>
        <p:xfrm>
          <a:off x="459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MARÇO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02/03/2025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DOMINGO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LANCIA JÚNIOR – CRM 101649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DO NASCIMENTO - CRM 245521SP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DE SOUZA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LUIZA REZENDE -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LANCIA JÚNIOR – CRM 101649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HARA SILVA PINTO - CRM 195159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MARIANA ABREU-CRM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96" name="Google Shape;96;g2d3ae6a4ecb_0_9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7" name="Google Shape;97;g2d3ae6a4ecb_0_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g2d3ae6a4ecb_0_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g2d3ae6a4ecb_0_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4" name="Google Shape;104;g2d3ae6a4ecb_0_17"/>
          <p:cNvGraphicFramePr/>
          <p:nvPr>
            <p:extLst>
              <p:ext uri="{D42A27DB-BD31-4B8C-83A1-F6EECF244321}">
                <p14:modId xmlns:p14="http://schemas.microsoft.com/office/powerpoint/2010/main" val="3533373359"/>
              </p:ext>
            </p:extLst>
          </p:nvPr>
        </p:nvGraphicFramePr>
        <p:xfrm>
          <a:off x="646907" y="387164"/>
          <a:ext cx="8784786" cy="6171445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6529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318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82926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MARÇO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739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03/03/2025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SEGUNDA-FEIRA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77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72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421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4772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72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72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– CRM</a:t>
                      </a:r>
                      <a:endParaRPr sz="14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720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225424SP</a:t>
                      </a: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20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DE SOUZA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20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MARIANA WU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20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CAIO HENRIQUE DEZAN OLIVEIRA - CRM 235411SP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20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LUIZA REZENDE -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20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FERNANDA CAMILA LIMA -CRM 257387SP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20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04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DO NASCIMENTO - CRM 245521SP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20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20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FERNANDA CAMILA LIMA -CRM 257387SP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05" name="Google Shape;105;g2d3ae6a4ecb_0_17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" name="Google Shape;106;g2d3ae6a4ecb_0_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42528" y="621892"/>
            <a:ext cx="2096099" cy="569234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g2d3ae6a4ecb_0_17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g2d3ae6a4ecb_0_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g2d3ae6a4ecb_0_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4" name="Google Shape;114;g2d3ae6a4ecb_0_29"/>
          <p:cNvGraphicFramePr/>
          <p:nvPr>
            <p:extLst>
              <p:ext uri="{D42A27DB-BD31-4B8C-83A1-F6EECF244321}">
                <p14:modId xmlns:p14="http://schemas.microsoft.com/office/powerpoint/2010/main" val="3371532981"/>
              </p:ext>
            </p:extLst>
          </p:nvPr>
        </p:nvGraphicFramePr>
        <p:xfrm>
          <a:off x="533582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MARÇO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04/03/2025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TERÇA-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VERA LÚCIA DOS SANTOS NEIVA - CRM 246.820SP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DE SOUZA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CAIO HENRIQUE DEZAN OLIVEIRA - CRM 235411SP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MARIANA WU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PAULO OTÁVIO - CRM 266.916SP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JULIANA BELLONE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09:00 às 21:00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LANCIA JÚNIOR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FERNANDA CAMILA LIMA -CRM 257387SP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PAULO OTÁVIO - CRM 266.916SP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15" name="Google Shape;115;g2d3ae6a4ecb_0_29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g2d3ae6a4ecb_0_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g2d63052c303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g2d63052c303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3" name="Google Shape;123;g2d63052c303_0_0"/>
          <p:cNvGraphicFramePr/>
          <p:nvPr>
            <p:extLst>
              <p:ext uri="{D42A27DB-BD31-4B8C-83A1-F6EECF244321}">
                <p14:modId xmlns:p14="http://schemas.microsoft.com/office/powerpoint/2010/main" val="2459370484"/>
              </p:ext>
            </p:extLst>
          </p:nvPr>
        </p:nvGraphicFramePr>
        <p:xfrm>
          <a:off x="459499" y="1217600"/>
          <a:ext cx="8987025" cy="50919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MARÇO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05/03/2025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QUARTA-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MURILO TOMOITI MARTINS MOTISUKI - CRM 114734SP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LAÍS LIMA SÁ – CRM 204461SP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BRUNA SOARES – CRM 24101SP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VITOR HUGO MOREIRA LOPES - CRM 262.522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GUILHERME GRAIA -CRM 197896SP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PAULO OTÁVIO - CRM 266.916SP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HARA SILVA PINTO - CRM 195159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VITOR HUGO MOREIRA LOPES - CRM 262.522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124" name="Google Shape;124;g2d63052c303_0_0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5" name="Google Shape;125;g2d63052c303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g2d63052c303_0_0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g2d643a90617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g2d643a90617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3" name="Google Shape;133;g2d643a90617_0_0"/>
          <p:cNvGraphicFramePr/>
          <p:nvPr>
            <p:extLst>
              <p:ext uri="{D42A27DB-BD31-4B8C-83A1-F6EECF244321}">
                <p14:modId xmlns:p14="http://schemas.microsoft.com/office/powerpoint/2010/main" val="491111058"/>
              </p:ext>
            </p:extLst>
          </p:nvPr>
        </p:nvGraphicFramePr>
        <p:xfrm>
          <a:off x="533582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MARÇO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06/03/2025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QUINTA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-FEIRA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SILVIO FERNANDO BIRELLO FERNANDES – CRM 105687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MURILO TOMOITI MARTINS MOTISUKI - CRM 114734SP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CÉSAR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LAÍS LIMA SÁ – CRM 204461SP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CAIO HENRIQUE DEZAN OLIVEIRA - CRM 235411SP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MABILI ALVES P. LOPES - CRM 177430SP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SILVIO FERNANDO BIRELLO FERNANDES – CRM 105687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CÉSAR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34" name="Google Shape;134;g2d643a90617_0_0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5" name="Google Shape;135;g2d643a90617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g2d643a90617_0_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g2d643a90617_0_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2" name="Google Shape;142;g2d643a90617_0_8"/>
          <p:cNvGraphicFramePr/>
          <p:nvPr>
            <p:extLst>
              <p:ext uri="{D42A27DB-BD31-4B8C-83A1-F6EECF244321}">
                <p14:modId xmlns:p14="http://schemas.microsoft.com/office/powerpoint/2010/main" val="346354226"/>
              </p:ext>
            </p:extLst>
          </p:nvPr>
        </p:nvGraphicFramePr>
        <p:xfrm>
          <a:off x="586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MARÇO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07/03/2025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 SEXTA-FEIRA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LANCIA JÚNIOR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DE SOUZA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CAIO HENRIQUE DEZAN OLIVEIRA - CRM 235411SP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3</a:t>
                      </a: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FELIPE BETITO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 BARONCELLI - CRM 236705SP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LANCIA JÚNIOR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RODRIGO SILVA DE OLIVEIRA -CRM 215429SP</a:t>
                      </a: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FERNANDA CAMILA LIMA -CRM 257387SP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CAROLINA DE MELLO MIRANDA - CRM 246688SP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43" name="Google Shape;143;g2d643a90617_0_8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4" name="Google Shape;144;g2d643a90617_0_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g32215921d15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g32215921d15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1" name="Google Shape;151;g32215921d15_0_0"/>
          <p:cNvGraphicFramePr/>
          <p:nvPr>
            <p:extLst>
              <p:ext uri="{D42A27DB-BD31-4B8C-83A1-F6EECF244321}">
                <p14:modId xmlns:p14="http://schemas.microsoft.com/office/powerpoint/2010/main" val="463364262"/>
              </p:ext>
            </p:extLst>
          </p:nvPr>
        </p:nvGraphicFramePr>
        <p:xfrm>
          <a:off x="459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MARÇO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0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8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03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SÁBADO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VERA LÚCIA DOS SANTOS NEIVA - CRM 246.820SP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GABRIELLA HELENA C. COSTA – CRM 245498SP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VITOR HUGO MOREIRA LOPES - CRM 262.522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VITOR HUGO MOREIRA LOPES - CRM 262.522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VITOR HUGO MOREIRA LOPES - CRM 262.522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ECLAIR GRACIANO INÁCIO - CRM 242329SP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AUGUSTO R. DOS SANTOS - CRM 249843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GABRIEL SILVA - CRM 265344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52" name="Google Shape;152;g32215921d15_0_0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3" name="Google Shape;153;g32215921d15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g2a4b53ce68b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g2a4b53ce68b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0" name="Google Shape;160;g2a4b53ce68b_0_0"/>
          <p:cNvGraphicFramePr/>
          <p:nvPr>
            <p:extLst>
              <p:ext uri="{D42A27DB-BD31-4B8C-83A1-F6EECF244321}">
                <p14:modId xmlns:p14="http://schemas.microsoft.com/office/powerpoint/2010/main" val="1774379401"/>
              </p:ext>
            </p:extLst>
          </p:nvPr>
        </p:nvGraphicFramePr>
        <p:xfrm>
          <a:off x="459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MARÇO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09/03/2025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DOMINGO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KAUE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AUGUSTO R. DOS SANTOS - CRM 249843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LUIZA REZENDE -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DE SOUZA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GABRIEL SILVA - CRM 265344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LANCIA JÚNIOR – CRM 101649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 BARONCELLI - CRM 236705SP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GABRIEL SILVA - CRM 265344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61" name="Google Shape;161;g2a4b53ce68b_0_0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2" name="Google Shape;162;g2a4b53ce68b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g2a4b53ce68b_0_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g2a4b53ce68b_0_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9" name="Google Shape;169;g2a4b53ce68b_0_10"/>
          <p:cNvGraphicFramePr/>
          <p:nvPr>
            <p:extLst>
              <p:ext uri="{D42A27DB-BD31-4B8C-83A1-F6EECF244321}">
                <p14:modId xmlns:p14="http://schemas.microsoft.com/office/powerpoint/2010/main" val="751134869"/>
              </p:ext>
            </p:extLst>
          </p:nvPr>
        </p:nvGraphicFramePr>
        <p:xfrm>
          <a:off x="459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MARÇO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10/03/2025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SEGUNDA-FEIRA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ANGELO GIGLIO MACHADO – CRM 98275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MARIANA WU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DE SOUZA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LUIZA REZENDE – CRM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CARLOS ANDRÉ RODRIGUES – CRM 128561SP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FERNANDA CAMILA LIMA -CRM 257387SP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DO NASCIMENTO - CRM 245521SP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GABRIELA LAUBE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70" name="Google Shape;170;g2a4b53ce68b_0_10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1" name="Google Shape;171;g2a4b53ce68b_0_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g2a4b53ce68b_0_10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g2a4b53ce68b_0_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g2a4b53ce68b_0_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9" name="Google Shape;179;g2a4b53ce68b_0_19"/>
          <p:cNvGraphicFramePr/>
          <p:nvPr>
            <p:extLst>
              <p:ext uri="{D42A27DB-BD31-4B8C-83A1-F6EECF244321}">
                <p14:modId xmlns:p14="http://schemas.microsoft.com/office/powerpoint/2010/main" val="2265978214"/>
              </p:ext>
            </p:extLst>
          </p:nvPr>
        </p:nvGraphicFramePr>
        <p:xfrm>
          <a:off x="533582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MARÇO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11/03/2025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TERÇA- 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VERA LÚCIA DOS SANTOS NEIVA - CRM 246.820SP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DE SOUZA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CAIO HENRIQUE DEZAN OLIVEIRA - CRM 235411SP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MARIANA WU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PAULO OTÁVIO - CRM 266.916SP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LANCIA JÚNIOR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FERNANDA CAMILA LIMA -CRM 257387SP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CAROLINA DE MELLO MIRANDA - CRM 246688SP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80" name="Google Shape;180;g2a4b53ce68b_0_19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1" name="Google Shape;181;g2a4b53ce68b_0_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g2a4b53ce68b_0_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g2a4b53ce68b_0_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8" name="Google Shape;188;g2a4b53ce68b_0_27"/>
          <p:cNvGraphicFramePr/>
          <p:nvPr>
            <p:extLst>
              <p:ext uri="{D42A27DB-BD31-4B8C-83A1-F6EECF244321}">
                <p14:modId xmlns:p14="http://schemas.microsoft.com/office/powerpoint/2010/main" val="1027624712"/>
              </p:ext>
            </p:extLst>
          </p:nvPr>
        </p:nvGraphicFramePr>
        <p:xfrm>
          <a:off x="459499" y="1217600"/>
          <a:ext cx="8987025" cy="50919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MARÇO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12/03/2025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QUARTA-FEIRA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MURILO TOMOITI MARTINS MOTISUKI - CRM 114734SP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LAÍS LIMA SÁ – CRM 204461SP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BRUNA SOARES – CRM 24101SP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VITOR HUGO MOREIRA LOPES - CRM 262.522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GUILHERME GRAIA -CRM 197896SP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 BARONCELLI - CRM 236705SP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DO NASCIMENTO - CRM 245521SP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VITOR HUGO MOREIRA LOPES - CRM 262.522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189" name="Google Shape;189;g2a4b53ce68b_0_27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0" name="Google Shape;190;g2a4b53ce68b_0_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g2a4b53ce68b_0_27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g2a4b53ce68b_0_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g2a4b53ce68b_0_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98" name="Google Shape;198;g2a4b53ce68b_0_36"/>
          <p:cNvGraphicFramePr/>
          <p:nvPr>
            <p:extLst>
              <p:ext uri="{D42A27DB-BD31-4B8C-83A1-F6EECF244321}">
                <p14:modId xmlns:p14="http://schemas.microsoft.com/office/powerpoint/2010/main" val="1470713591"/>
              </p:ext>
            </p:extLst>
          </p:nvPr>
        </p:nvGraphicFramePr>
        <p:xfrm>
          <a:off x="533582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MARÇO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13/03/2025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QUINTA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-FEIRA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SILVIO FERNANDO BIRELLO FERNANDES – CRM 105687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MURILO TOMOITI MARTINS MOTISUKI - CRM 114734SP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CÉSAR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LAÍS LIMA SÁ – CRM 204461SP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ARIEL MORAIS CAVALCANTE - CRM 251457SP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MABILI ALVES P. LOPES - CRM 177430SP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CÉSAR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SILVIO FERNANDO BIRELLO FERNANDES – CRM 105687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ARIEL MORAIS CAVALCANTE - CRM 251457SP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99" name="Google Shape;199;g2a4b53ce68b_0_36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0" name="Google Shape;200;g2a4b53ce68b_0_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g2a4b53ce68b_0_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g2a4b53ce68b_0_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07" name="Google Shape;207;g2a4b53ce68b_0_44"/>
          <p:cNvGraphicFramePr/>
          <p:nvPr>
            <p:extLst>
              <p:ext uri="{D42A27DB-BD31-4B8C-83A1-F6EECF244321}">
                <p14:modId xmlns:p14="http://schemas.microsoft.com/office/powerpoint/2010/main" val="2066959022"/>
              </p:ext>
            </p:extLst>
          </p:nvPr>
        </p:nvGraphicFramePr>
        <p:xfrm>
          <a:off x="586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MARÇO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14/03/2025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 SEXTA-FEIRA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LANCIA JÚNIOR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DE SOUZA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CAIO HENRIQUE DEZAN OLIVEIRA - CRM 235411SP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 b="1">
                          <a:solidFill>
                            <a:schemeClr val="dk1"/>
                          </a:solidFill>
                        </a:rPr>
                        <a:t>3</a:t>
                      </a:r>
                      <a:r>
                        <a:rPr lang="pt-BR" sz="1200" b="1" i="0" u="none" strike="noStrike" cap="none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CAIO HENRIQUE DEZAN OLIVEIRA - CRM 235411SP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 BARONCELLI - CRM 236705SP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LANCIA JÚNIOR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RODRIGO SILVA DE OLIVEIRA -CRM 215429SP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HARA SILVA PINTO - CRM 195159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208" name="Google Shape;208;g2a4b53ce68b_0_44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9" name="Google Shape;209;g2a4b53ce68b_0_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g2a4b53ce68b_0_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g2a4b53ce68b_0_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16" name="Google Shape;216;g2a4b53ce68b_0_52"/>
          <p:cNvGraphicFramePr/>
          <p:nvPr>
            <p:extLst>
              <p:ext uri="{D42A27DB-BD31-4B8C-83A1-F6EECF244321}">
                <p14:modId xmlns:p14="http://schemas.microsoft.com/office/powerpoint/2010/main" val="2765690040"/>
              </p:ext>
            </p:extLst>
          </p:nvPr>
        </p:nvGraphicFramePr>
        <p:xfrm>
          <a:off x="459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MARÇO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03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SÁBADO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VERA LÚCIA DOS SANTOS NEIVA - CRM 246.820SP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DO NASCIMENTO - CRM 245521SP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CAROLINA DE MELLO MIRANDA - CRM 246688SP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DE SOUZA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AUGUSTO R. DOS SANTOS - CRM 249843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ECLAIR GRACIANO INÁCIO - CRM 242329SP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AUGUSTO R. DOS SANTOS - CRM 249843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217" name="Google Shape;217;g2a4b53ce68b_0_52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8" name="Google Shape;218;g2a4b53ce68b_0_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g2a4b53ce68b_0_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g2a4b53ce68b_0_6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25" name="Google Shape;225;g2a4b53ce68b_0_60"/>
          <p:cNvGraphicFramePr/>
          <p:nvPr>
            <p:extLst>
              <p:ext uri="{D42A27DB-BD31-4B8C-83A1-F6EECF244321}">
                <p14:modId xmlns:p14="http://schemas.microsoft.com/office/powerpoint/2010/main" val="2226705458"/>
              </p:ext>
            </p:extLst>
          </p:nvPr>
        </p:nvGraphicFramePr>
        <p:xfrm>
          <a:off x="459499" y="1217600"/>
          <a:ext cx="8987025" cy="546946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MARÇO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16/03/2025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DOMINGO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LANCIA JÚNIOR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DO NASCIMENTO - CRM 245521SP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DE SOUZA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GABRIELLA HELENA C. COSTA – CRM 245498SP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CAROLINA DE MELLO MIRANDA - CRM 246688SP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LANCIA JÚNIOR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 BARONCELLI - CRM 236705SP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GABRIEL SILVA - CRM 265344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226" name="Google Shape;226;g2a4b53ce68b_0_60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7" name="Google Shape;227;g2a4b53ce68b_0_6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g2a4b53ce68b_0_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g2a4b53ce68b_0_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34" name="Google Shape;234;g2a4b53ce68b_0_68"/>
          <p:cNvGraphicFramePr/>
          <p:nvPr>
            <p:extLst>
              <p:ext uri="{D42A27DB-BD31-4B8C-83A1-F6EECF244321}">
                <p14:modId xmlns:p14="http://schemas.microsoft.com/office/powerpoint/2010/main" val="4188325980"/>
              </p:ext>
            </p:extLst>
          </p:nvPr>
        </p:nvGraphicFramePr>
        <p:xfrm>
          <a:off x="459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MARÇO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17/03/2025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SEGUNDA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-FEIRA 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ANGELO GIGLIO MACHADO – CRM 98275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MARIANA WU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DE SOUZA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LUIZA MARIA REZENDE J. DE CARVALHO - CRM 26180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DE SOUZA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DO NASCIMENTO - CRM 245521SP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PAULO OTÁVIO - CRM 266.916SP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235" name="Google Shape;235;g2a4b53ce68b_0_68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6" name="Google Shape;236;g2a4b53ce68b_0_6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g2a4b53ce68b_0_68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Google Shape;242;g2a4b53ce68b_0_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g2a4b53ce68b_0_7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44" name="Google Shape;244;g2a4b53ce68b_0_77"/>
          <p:cNvGraphicFramePr/>
          <p:nvPr>
            <p:extLst>
              <p:ext uri="{D42A27DB-BD31-4B8C-83A1-F6EECF244321}">
                <p14:modId xmlns:p14="http://schemas.microsoft.com/office/powerpoint/2010/main" val="281587303"/>
              </p:ext>
            </p:extLst>
          </p:nvPr>
        </p:nvGraphicFramePr>
        <p:xfrm>
          <a:off x="533582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MARÇO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18/03/2025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TERÇA-FEIRA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dirty="0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VERA LÚCIA DOS SANTOS NEIVA - CRM 246.820SP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DE SOUZA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CAIO HENRIQUE DEZAN OLIVEIRA - CRM 235411SP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MARIANA WU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PAULO OTÁVIO - CRM 266.916SP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LANCIA JÚNIOR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FERNANDA CAMILA LIMA -CRM 257387SP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CAROLINA DE MELLO MIRANDA - CRM 246688SP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245" name="Google Shape;245;g2a4b53ce68b_0_77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6" name="Google Shape;246;g2a4b53ce68b_0_7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g2a4b53ce68b_0_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g2a4b53ce68b_0_8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53" name="Google Shape;253;g2a4b53ce68b_0_85"/>
          <p:cNvGraphicFramePr/>
          <p:nvPr>
            <p:extLst>
              <p:ext uri="{D42A27DB-BD31-4B8C-83A1-F6EECF244321}">
                <p14:modId xmlns:p14="http://schemas.microsoft.com/office/powerpoint/2010/main" val="3512046980"/>
              </p:ext>
            </p:extLst>
          </p:nvPr>
        </p:nvGraphicFramePr>
        <p:xfrm>
          <a:off x="459499" y="1217600"/>
          <a:ext cx="8987025" cy="50919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MARÇO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19/03/2025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QUARTA-FEIRA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MURILO TOMOITI MARTINS MOTISUKI - CRM 114734SP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LAÍS LIMA SÁ – CRM 204461SP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BRUNA SOARES – CRM 24101SP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b="1" u="none" strike="noStrike" cap="none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b="1">
                          <a:solidFill>
                            <a:schemeClr val="dk1"/>
                          </a:solidFill>
                        </a:rPr>
                        <a:t>3</a:t>
                      </a:r>
                      <a:r>
                        <a:rPr lang="pt-BR" sz="1200" b="1" u="none" strike="noStrike" cap="none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VITOR HUGO MOREIRA LOPES - CRM 262.522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FERNANDA CAMILA LIMA -CRM 257387SP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DO NASCIMENTO - CRM 245521SP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 BARONCELLI - CRM 236705SP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254" name="Google Shape;254;g2a4b53ce68b_0_85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5" name="Google Shape;255;g2a4b53ce68b_0_8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g2a4b53ce68b_0_85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Google Shape;261;g2a4b53ce68b_0_9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g2a4b53ce68b_0_9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63" name="Google Shape;263;g2a4b53ce68b_0_94"/>
          <p:cNvGraphicFramePr/>
          <p:nvPr>
            <p:extLst>
              <p:ext uri="{D42A27DB-BD31-4B8C-83A1-F6EECF244321}">
                <p14:modId xmlns:p14="http://schemas.microsoft.com/office/powerpoint/2010/main" val="4066175917"/>
              </p:ext>
            </p:extLst>
          </p:nvPr>
        </p:nvGraphicFramePr>
        <p:xfrm>
          <a:off x="533582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MARÇO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20/03/2025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QUINTA-FEIRA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VERA LÚCIA DOS SANTOS NEIVA - CRM 246.820SP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MURILO TOMOITI MARTINS MOTISUKI - CRM 114734SP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CÉSAR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LAÍS LIMA SÁ – CRM 204461SP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ARIEL MORAIS CAVALCANTE - CRM 251457SP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CARLOS ANDRÉ RODRIGUES – CRM 128561SP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CÉSAR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ARIEL MORAIS CAVALCANTE - CRM 251457SP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264" name="Google Shape;264;g2a4b53ce68b_0_94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5" name="Google Shape;265;g2a4b53ce68b_0_9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g2a4b53ce68b_0_10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g2a4b53ce68b_0_10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72" name="Google Shape;272;g2a4b53ce68b_0_102"/>
          <p:cNvGraphicFramePr/>
          <p:nvPr>
            <p:extLst>
              <p:ext uri="{D42A27DB-BD31-4B8C-83A1-F6EECF244321}">
                <p14:modId xmlns:p14="http://schemas.microsoft.com/office/powerpoint/2010/main" val="3243708643"/>
              </p:ext>
            </p:extLst>
          </p:nvPr>
        </p:nvGraphicFramePr>
        <p:xfrm>
          <a:off x="586499" y="1217600"/>
          <a:ext cx="8987025" cy="527483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MARÇO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21/03/2025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 SEXTA-FEIRA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LANCIA JÚNIOR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DE SOUZA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CAIO HENRIQUE DEZAN OLIVEIRA - CRM 235411SP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FELIPE BETITO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 b="1">
                          <a:solidFill>
                            <a:schemeClr val="dk1"/>
                          </a:solidFill>
                        </a:rPr>
                        <a:t>3</a:t>
                      </a:r>
                      <a:r>
                        <a:rPr lang="pt-BR" sz="1200" b="1" i="0" u="none" strike="noStrike" cap="none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LUIZA MARIA REZENDE J. DE CARVALHO - CRM 26180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LANCIA JÚNIOR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HARA SILVA PINTO - CRM 195159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GABRIEL SILVA - CRM 265344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VITOR HUGO MOREIRA LOPES - CRM 262.522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273" name="Google Shape;273;g2a4b53ce68b_0_102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4" name="Google Shape;274;g2a4b53ce68b_0_10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Google Shape;279;g2a4b53ce68b_0_1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g2a4b53ce68b_0_1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81" name="Google Shape;281;g2a4b53ce68b_0_110"/>
          <p:cNvGraphicFramePr/>
          <p:nvPr>
            <p:extLst>
              <p:ext uri="{D42A27DB-BD31-4B8C-83A1-F6EECF244321}">
                <p14:modId xmlns:p14="http://schemas.microsoft.com/office/powerpoint/2010/main" val="2743541625"/>
              </p:ext>
            </p:extLst>
          </p:nvPr>
        </p:nvGraphicFramePr>
        <p:xfrm>
          <a:off x="459499" y="1347537"/>
          <a:ext cx="8987025" cy="525329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02864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MARÇO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3942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22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03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SÁBADO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274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274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274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274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274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274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0555">
                <a:tc>
                  <a:txBody>
                    <a:bodyPr/>
                    <a:lstStyle/>
                    <a:p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VERA LÚCIA DOS SANTOS NEIVA - CRM 246.820SP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355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GABRIELLA HELENA C. COSTA – CRM 245498SP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355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endParaRPr lang="pt-BR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355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DE SOUZA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355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DO NASCIMENTO - CRM 245521SP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4153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NICOLE VAN DER HEIJDE FERNANDES SILVA - CRM 258.637SP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355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ECLAIR GRACIANO INÁCIO - CRM 242329SP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355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355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GABRIEL SILVA - CRM 265344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3389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282" name="Google Shape;282;g2a4b53ce68b_0_110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3" name="Google Shape;283;g2a4b53ce68b_0_1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257169"/>
            <a:ext cx="2096099" cy="8469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g2a4b53ce68b_0_1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g2a4b53ce68b_0_1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90" name="Google Shape;290;g2a4b53ce68b_0_118"/>
          <p:cNvGraphicFramePr/>
          <p:nvPr>
            <p:extLst>
              <p:ext uri="{D42A27DB-BD31-4B8C-83A1-F6EECF244321}">
                <p14:modId xmlns:p14="http://schemas.microsoft.com/office/powerpoint/2010/main" val="493763117"/>
              </p:ext>
            </p:extLst>
          </p:nvPr>
        </p:nvGraphicFramePr>
        <p:xfrm>
          <a:off x="459499" y="1217600"/>
          <a:ext cx="8987025" cy="5328173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MARÇO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de 2025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23/03/2025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DOMINGO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ECLAIR GRACIANO INÁCIO - CRM 242329SP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CAROLINA DE MELLO MIRANDA - CRM 246688SP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DO NASCIMENTO - CRM 245521SP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i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DE SOUZA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LUIZA MARIA REZENDE J. DE CARVALHO - CRM 26180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LANCIA JÚNIOR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GABRIEL SILVA - CRM 265344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FERNANDA CAMILA LIMA -CRM 257387SP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291" name="Google Shape;291;g2a4b53ce68b_0_118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2" name="Google Shape;292;g2a4b53ce68b_0_1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Google Shape;297;g2a4b53ce68b_0_1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g2a4b53ce68b_0_1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99" name="Google Shape;299;g2a4b53ce68b_0_127"/>
          <p:cNvGraphicFramePr/>
          <p:nvPr>
            <p:extLst>
              <p:ext uri="{D42A27DB-BD31-4B8C-83A1-F6EECF244321}">
                <p14:modId xmlns:p14="http://schemas.microsoft.com/office/powerpoint/2010/main" val="2536357126"/>
              </p:ext>
            </p:extLst>
          </p:nvPr>
        </p:nvGraphicFramePr>
        <p:xfrm>
          <a:off x="459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MARÇO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24/03/2025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SEGUNDA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-FEIRA 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ANGELO GIGLIO MACHADO – CRM 98275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MARIANA WU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DE SOUZA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LUIZA MARIA REZENDE J. DE CARVALHO - CRM 26180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GABRIELA LAUBE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CARLOS ANDRÉ RODRIGUES – CRM 128561SP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DO NASCIMENTO - CRM 245521SP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FERNANDA CAMILA LIMA -CRM 257387SP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GABRIELA LAUBE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300" name="Google Shape;300;g2a4b53ce68b_0_127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1" name="Google Shape;301;g2a4b53ce68b_0_1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g2a4b53ce68b_0_127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Google Shape;307;g2a4b53ce68b_0_1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g2a4b53ce68b_0_1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09" name="Google Shape;309;g2a4b53ce68b_0_136"/>
          <p:cNvGraphicFramePr/>
          <p:nvPr>
            <p:extLst>
              <p:ext uri="{D42A27DB-BD31-4B8C-83A1-F6EECF244321}">
                <p14:modId xmlns:p14="http://schemas.microsoft.com/office/powerpoint/2010/main" val="1250012623"/>
              </p:ext>
            </p:extLst>
          </p:nvPr>
        </p:nvGraphicFramePr>
        <p:xfrm>
          <a:off x="533582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MARÇO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25/03/2025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TERÇA-FEIRA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DRA. VERA LÚCIA DOS SANTOS NEIVA - CRM 246820</a:t>
                      </a: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DE SOUZA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CAIO HENRIQUE DEZAN OLIVEIRA - CRM 235411SP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MARIANA WU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PAULO OTÁVIO - CRM 266.916SP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LANCIA JÚNIOR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FERNANDA CAMILA LIMA -CRM 257387SP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PAULO OTÁVIO - CRM 266.916SP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310" name="Google Shape;310;g2a4b53ce68b_0_136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1" name="Google Shape;311;g2a4b53ce68b_0_1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Google Shape;316;g2a4b53ce68b_0_1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g2a4b53ce68b_0_1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18" name="Google Shape;318;g2a4b53ce68b_0_144"/>
          <p:cNvGraphicFramePr/>
          <p:nvPr>
            <p:extLst>
              <p:ext uri="{D42A27DB-BD31-4B8C-83A1-F6EECF244321}">
                <p14:modId xmlns:p14="http://schemas.microsoft.com/office/powerpoint/2010/main" val="2898464781"/>
              </p:ext>
            </p:extLst>
          </p:nvPr>
        </p:nvGraphicFramePr>
        <p:xfrm>
          <a:off x="459499" y="1217600"/>
          <a:ext cx="8987025" cy="50919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MARÇO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26/03/2025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QUARTA-FEIRA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algn="ctr"/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 DR. MURILO TOMOITI MARTINS MOTISUKI - CRM 114734SP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LAÍS LIMA SÁ – CRM 204461SP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BRUNA SOARES – CRM 24101SP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</a:t>
                      </a: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b="1" u="none" strike="noStrike" cap="none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b="1">
                          <a:solidFill>
                            <a:schemeClr val="dk1"/>
                          </a:solidFill>
                        </a:rPr>
                        <a:t>3</a:t>
                      </a:r>
                      <a:r>
                        <a:rPr lang="pt-BR" sz="1200" b="1" u="none" strike="noStrike" cap="none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VITOR HUGO MOREIRA LOPES - CRM 262.522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GUILHERME GRAIA -CRM 197896SP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DO NASCIMENTO - CRM 245521SP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 BARONCELLI - CRM 236705SP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FERNANDA CAMILA LIMA -CRM 257387SP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319" name="Google Shape;319;g2a4b53ce68b_0_144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0" name="Google Shape;320;g2a4b53ce68b_0_1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g2a4b53ce68b_0_144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g2a4b53ce68b_0_1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g2a4b53ce68b_0_1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28" name="Google Shape;328;g2a4b53ce68b_0_153"/>
          <p:cNvGraphicFramePr/>
          <p:nvPr>
            <p:extLst>
              <p:ext uri="{D42A27DB-BD31-4B8C-83A1-F6EECF244321}">
                <p14:modId xmlns:p14="http://schemas.microsoft.com/office/powerpoint/2010/main" val="516160868"/>
              </p:ext>
            </p:extLst>
          </p:nvPr>
        </p:nvGraphicFramePr>
        <p:xfrm>
          <a:off x="533582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MARÇO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27/03/2025 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QUINTA-FEIRA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 dirty="0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SILVIO FERNANDO BIRELLO FERNANDES – CRM 105687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MURILO TOMOITI MARTINS MOTISUKI - CRM 114734SP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CÉSAR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LAÍS LIMA SÁ – CRM 204461SP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SILVIO FERNANDO BIRELLO FERNANDES – CRM 105687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MABILI ALVES P. LOPES - CRM 177430SP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SILVIO FERNANDO BIRELLO FERNANDES – CRM 105687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CÉSAR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VITOR HUGO MOREIRA LOPES - CRM 262.522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329" name="Google Shape;329;g2a4b53ce68b_0_153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0" name="Google Shape;330;g2a4b53ce68b_0_15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Google Shape;335;g2a4b53ce68b_0_1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g2a4b53ce68b_0_1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37" name="Google Shape;337;g2a4b53ce68b_0_161"/>
          <p:cNvGraphicFramePr/>
          <p:nvPr>
            <p:extLst>
              <p:ext uri="{D42A27DB-BD31-4B8C-83A1-F6EECF244321}">
                <p14:modId xmlns:p14="http://schemas.microsoft.com/office/powerpoint/2010/main" val="2224800016"/>
              </p:ext>
            </p:extLst>
          </p:nvPr>
        </p:nvGraphicFramePr>
        <p:xfrm>
          <a:off x="324853" y="312822"/>
          <a:ext cx="9248671" cy="5965129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8986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500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70834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MARÇO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4651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28/03/2025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 SEXTA-FEIRA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37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2372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372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372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372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2372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79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LANCIA JÚNIOR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97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DE SOUZA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97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CAIO HENRIQUE DEZAN OLIVEIRA - CRM 235411SP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97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LUIZ FELIPE BETITO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chemeClr val="dk1"/>
                          </a:solidFill>
                        </a:rPr>
                        <a:t>07:00 às 1</a:t>
                      </a:r>
                      <a:r>
                        <a:rPr lang="pt-BR" sz="1200" b="1">
                          <a:solidFill>
                            <a:schemeClr val="dk1"/>
                          </a:solidFill>
                        </a:rPr>
                        <a:t>3</a:t>
                      </a:r>
                      <a:r>
                        <a:rPr lang="pt-BR" sz="1200" b="1" i="0" u="none" strike="noStrike" cap="none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b="1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97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LUIZA MARIA REZENDE J. DE CARVALHO - CRM 26180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974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974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97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LANCIA JÚNIOR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97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RODRIGO SILVA DE OLIVEIRA -CRM 215429SP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397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HARA SILVA PINTO - CRM 195159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397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FERNANDA CAMILA LIMA -CRM 257387SP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338" name="Google Shape;338;g2a4b53ce68b_0_161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9" name="Google Shape;339;g2a4b53ce68b_0_16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51499" y="423455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Google Shape;344;g2a4b53ce68b_0_1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g2a4b53ce68b_0_16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46" name="Google Shape;346;g2a4b53ce68b_0_169"/>
          <p:cNvGraphicFramePr/>
          <p:nvPr>
            <p:extLst>
              <p:ext uri="{D42A27DB-BD31-4B8C-83A1-F6EECF244321}">
                <p14:modId xmlns:p14="http://schemas.microsoft.com/office/powerpoint/2010/main" val="2695816195"/>
              </p:ext>
            </p:extLst>
          </p:nvPr>
        </p:nvGraphicFramePr>
        <p:xfrm>
          <a:off x="459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MARÇO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29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03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SÁBADO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ECLAIR GRACIANO INÁCIO - CRM 242329SP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GABRIELLA HELENA C. COSTA – CRM 245498SP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CAROLINA DE MELLO MIRANDA - CRM 246688SP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DE SOUZA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DO NASCIMENTO - CRM 245521SP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ECLAIR GRACIANO INÁCIO - CRM 242329SP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DR.ITALO GRIZOLIA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BARONCELLI - CRM 236705SP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dirty="0"/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347" name="Google Shape;347;g2a4b53ce68b_0_169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8" name="Google Shape;348;g2a4b53ce68b_0_16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Google Shape;353;g3228d3ad95a_0_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g3228d3ad95a_0_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55" name="Google Shape;355;g3228d3ad95a_0_8"/>
          <p:cNvGraphicFramePr/>
          <p:nvPr>
            <p:extLst>
              <p:ext uri="{D42A27DB-BD31-4B8C-83A1-F6EECF244321}">
                <p14:modId xmlns:p14="http://schemas.microsoft.com/office/powerpoint/2010/main" val="4140309387"/>
              </p:ext>
            </p:extLst>
          </p:nvPr>
        </p:nvGraphicFramePr>
        <p:xfrm>
          <a:off x="459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MARÇO 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de 2025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</a:t>
                      </a:r>
                      <a:endParaRPr sz="24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30/03/2025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DOMINGO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</a:rPr>
                        <a:t>MÉDICO - CRM</a:t>
                      </a:r>
                      <a:endParaRPr sz="12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LANCIA JÚNIOR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GABRIELLA HELENA C. COSTA – CRM 245498SP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DE SOUZA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DO NASCIMENTO - CRM 245521SP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HARA SILVA PINTO - CRM 195159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ANTONIO MAURY LANCIA JÚNIOR – CRM 101649SP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FERNANDES  BARONCELLI - CRM 236705SP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GABRIEL SILVA - CRM 265344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356" name="Google Shape;356;g3228d3ad95a_0_8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7" name="Google Shape;357;g3228d3ad95a_0_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Google Shape;362;g3228d3ad95a_0_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52153"/>
            <a:ext cx="4544008" cy="121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g3228d3ad95a_0_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7388" y="0"/>
            <a:ext cx="948611" cy="8469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64" name="Google Shape;364;g3228d3ad95a_0_16"/>
          <p:cNvGraphicFramePr/>
          <p:nvPr>
            <p:extLst>
              <p:ext uri="{D42A27DB-BD31-4B8C-83A1-F6EECF244321}">
                <p14:modId xmlns:p14="http://schemas.microsoft.com/office/powerpoint/2010/main" val="1902162449"/>
              </p:ext>
            </p:extLst>
          </p:nvPr>
        </p:nvGraphicFramePr>
        <p:xfrm>
          <a:off x="459499" y="1217600"/>
          <a:ext cx="8987025" cy="5326750"/>
        </p:xfrm>
        <a:graphic>
          <a:graphicData uri="http://schemas.openxmlformats.org/drawingml/2006/table">
            <a:tbl>
              <a:tblPr>
                <a:noFill/>
                <a:tableStyleId>{EB0F2924-35A4-41D3-A01B-F49768782FD3}</a:tableStyleId>
              </a:tblPr>
              <a:tblGrid>
                <a:gridCol w="476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23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4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Escala de Plantão – </a:t>
                      </a:r>
                      <a:r>
                        <a:rPr lang="pt-BR" sz="2400" b="1" u="none" strike="noStrike" cap="none" dirty="0">
                          <a:solidFill>
                            <a:srgbClr val="1F497D"/>
                          </a:solidFill>
                        </a:rPr>
                        <a:t> MARÇO</a:t>
                      </a:r>
                      <a:r>
                        <a:rPr lang="pt-BR" sz="2400" b="1" dirty="0">
                          <a:solidFill>
                            <a:srgbClr val="1F497D"/>
                          </a:solidFill>
                        </a:rPr>
                        <a:t> de 2025</a:t>
                      </a:r>
                      <a:endParaRPr sz="2400" b="0" i="0" u="none" strike="noStrike" cap="none" dirty="0">
                        <a:solidFill>
                          <a:srgbClr val="1F497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DATA: </a:t>
                      </a:r>
                      <a:r>
                        <a:rPr lang="pt-BR" sz="2500" b="1" dirty="0">
                          <a:solidFill>
                            <a:srgbClr val="1F497D"/>
                          </a:solidFill>
                        </a:rPr>
                        <a:t>31/03/2025</a:t>
                      </a:r>
                      <a:r>
                        <a:rPr lang="pt-BR" sz="2500" b="1" i="0" u="none" strike="noStrike" cap="none" dirty="0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SEGUNDA</a:t>
                      </a:r>
                      <a:r>
                        <a:rPr lang="pt-BR" sz="2500" b="1" u="none" strike="noStrike" cap="none" dirty="0">
                          <a:solidFill>
                            <a:srgbClr val="1F497D"/>
                          </a:solidFill>
                        </a:rPr>
                        <a:t>-FEIRA </a:t>
                      </a:r>
                      <a:endParaRPr sz="1400" u="none" strike="noStrike" cap="none" dirty="0">
                        <a:solidFill>
                          <a:srgbClr val="1F497D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>
                          <a:solidFill>
                            <a:schemeClr val="lt1"/>
                          </a:solidFill>
                        </a:rPr>
                        <a:t>MARCELA APARECIDA DA SILVA FRANÇA 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PRESIDÊNCIA</a:t>
                      </a:r>
                      <a:endParaRPr sz="12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DR. EDUARDO AUGUSTO SPALDING - CRM 138817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DIREÇÃO TÉCNICA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DRA. MARIANA LEMOS ROCHA BOTTURA NUEVO- CRM 165353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COORDENAÇÃO MÉDICA CLÍNICA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chemeClr val="lt1"/>
                          </a:solidFill>
                        </a:rPr>
                        <a:t>ENF. ANDRESA GABRIELI PRADO - COREN 85425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u="none" strike="noStrike" cap="none">
                          <a:solidFill>
                            <a:srgbClr val="FFFFFF"/>
                          </a:solidFill>
                        </a:rPr>
                        <a:t>DIRETORA ASSISTENCIAL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PRONTO SOCORRO ADULTO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MÉDICO - CRM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b="1" i="0" u="none" strike="noStrike" cap="none">
                          <a:solidFill>
                            <a:srgbClr val="1F497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PERÍODO </a:t>
                      </a:r>
                      <a:endParaRPr sz="1400" u="none" strike="noStrike" cap="none"/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NICHOLAS TEIXEIRA GUILHERME-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MARIANA WU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i="0" u="none" strike="noStrike" cap="none">
                          <a:solidFill>
                            <a:schemeClr val="dk1"/>
                          </a:solidFill>
                        </a:rPr>
                        <a:t>07:00 às 19:00</a:t>
                      </a:r>
                      <a:endParaRPr sz="1200" i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ANA CAROLINA CAMARGO DE SOUZA - CRM 232941SP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07:00 às 13:00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LUIZA MARIA REZENDE J. DE CARVALHO - CRM 26180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GABRIELA LAUBE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13:00 às 19:00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DR. LUCAS ZAMBELLINI MOREIRA - CRM 225424SP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19:00 às 700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MARÍLIA PEFF NOVAES DO NASCIMENTO - CRM 245521SP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 u="none" strike="noStrike" cap="none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NIARA MAJUÍ - CRM 258635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pt-BR" sz="1200">
                          <a:solidFill>
                            <a:schemeClr val="dk1"/>
                          </a:solidFill>
                        </a:rPr>
                        <a:t>19:00 às 7:00</a:t>
                      </a:r>
                      <a:endParaRPr sz="1200" b="1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DRA. GABRIELA LAUBE – CRM </a:t>
                      </a: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 às </a:t>
                      </a:r>
                      <a:r>
                        <a:rPr lang="pt-BR" sz="1200" dirty="0">
                          <a:solidFill>
                            <a:schemeClr val="dk1"/>
                          </a:solidFill>
                        </a:rPr>
                        <a:t>1</a:t>
                      </a:r>
                      <a:r>
                        <a:rPr lang="pt-BR" sz="1200" u="none" strike="noStrike" cap="none" dirty="0">
                          <a:solidFill>
                            <a:schemeClr val="dk1"/>
                          </a:solidFill>
                        </a:rPr>
                        <a:t>:00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365" name="Google Shape;365;g3228d3ad95a_0_16"/>
          <p:cNvSpPr txBox="1"/>
          <p:nvPr/>
        </p:nvSpPr>
        <p:spPr>
          <a:xfrm>
            <a:off x="4890578" y="6560964"/>
            <a:ext cx="23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Escala sujeita a alteração.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6" name="Google Shape;366;g3228d3ad95a_0_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4951" y="1308753"/>
            <a:ext cx="2096099" cy="706472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g3228d3ad95a_0_16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5150</Words>
  <Application>Microsoft Office PowerPoint</Application>
  <PresentationFormat>Papel A4 (210 x 297 mm)</PresentationFormat>
  <Paragraphs>1083</Paragraphs>
  <Slides>31</Slides>
  <Notes>31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31</vt:i4>
      </vt:variant>
    </vt:vector>
  </HeadingPairs>
  <TitlesOfParts>
    <vt:vector size="34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Marco</dc:creator>
  <cp:lastModifiedBy>Millena Bueno</cp:lastModifiedBy>
  <cp:revision>51</cp:revision>
  <dcterms:created xsi:type="dcterms:W3CDTF">2022-03-29T18:09:15Z</dcterms:created>
  <dcterms:modified xsi:type="dcterms:W3CDTF">2025-03-17T17:36:43Z</dcterms:modified>
</cp:coreProperties>
</file>