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906000" cy="6858000" type="A4"/>
  <p:notesSz cx="7104063" cy="102346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120">
          <p15:clr>
            <a:srgbClr val="000000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8" roundtripDataSignature="AMtx7miBDJq5gb1qZGa28rb3cc6Vpdw+5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llena Bueno" initials="MB" lastIdx="2" clrIdx="0">
    <p:extLst>
      <p:ext uri="{19B8F6BF-5375-455C-9EA6-DF929625EA0E}">
        <p15:presenceInfo xmlns:p15="http://schemas.microsoft.com/office/powerpoint/2012/main" userId="Millena Buen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9A7F565-344C-4B1D-B50B-12E0110DC3A9}">
  <a:tblStyle styleId="{99A7F565-344C-4B1D-B50B-12E0110DC3A9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284" y="6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21" Type="http://schemas.openxmlformats.org/officeDocument/2006/relationships/slide" Target="slides/slide20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d384513cf0_0_9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g2d384513cf0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d384513cf0_0_17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1" name="Google Shape;91;g2d384513cf0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0fc94e7f58_0_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0" name="Google Shape;100;g30fc94e7f58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0fc94e7f58_0_1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9" name="Google Shape;109;g30fc94e7f58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d61853af83_0_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g2d61853af8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d61853af83_0_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7" name="Google Shape;127;g2d61853af83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d61853af83_0_1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g2d61853af83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20634d65ee_0_1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5" name="Google Shape;145;g320634d65ee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20634d65ee_0_9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g320634d65ee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20634d65ee_0_17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3" name="Google Shape;163;g320634d65ee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20634d65ee_0_25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2" name="Google Shape;172;g320634d65ee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20634d65ee_0_33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1" name="Google Shape;181;g320634d65ee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20634d65ee_0_41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g320634d65ee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20634d65ee_0_49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9" name="Google Shape;199;g320634d65ee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20634d65ee_0_57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8" name="Google Shape;208;g320634d65ee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20634d65ee_0_65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7" name="Google Shape;217;g320634d65ee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20634d65ee_0_73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6" name="Google Shape;226;g320634d65ee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20634d65ee_0_81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5" name="Google Shape;235;g320634d65ee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20634d65ee_0_89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4" name="Google Shape;244;g320634d65ee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20634d65ee_0_97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3" name="Google Shape;253;g320634d65ee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20634d65ee_0_105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2" name="Google Shape;262;g320634d65ee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20634d65ee_0_113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1" name="Google Shape;271;g320634d65ee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20634d65ee_0_121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0" name="Google Shape;280;g320634d65ee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2d717b6d37e_0_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9" name="Google Shape;289;g2d717b6d37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2d717b6d37e_0_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8" name="Google Shape;298;g2d717b6d37e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2d717b6d37e_0_1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7" name="Google Shape;307;g2d717b6d37e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2d717b6d37e_0_24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6" name="Google Shape;316;g2d717b6d37e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2d717b6d37e_0_32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5" name="Google Shape;325;g2d717b6d37e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2d717b6d37e_0_4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4" name="Google Shape;334;g2d717b6d37e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2d717b6d37e_0_4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3" name="Google Shape;343;g2d717b6d37e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2d717b6d37e_0_5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52" name="Google Shape;352;g2d717b6d37e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body" idx="2"/>
          </p:nvPr>
        </p:nvSpPr>
        <p:spPr>
          <a:xfrm>
            <a:off x="682329" y="2505075"/>
            <a:ext cx="419070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>
            <a:spLocks noGrp="1"/>
          </p:cNvSpPr>
          <p:nvPr>
            <p:ph type="pic" idx="2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2777332" y="-270668"/>
            <a:ext cx="4351338" cy="854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 rot="5400000">
            <a:off x="5251054" y="2203054"/>
            <a:ext cx="5811838" cy="2135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 rot="5400000">
            <a:off x="917179" y="128984"/>
            <a:ext cx="5811838" cy="6284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g2d384513cf0_0_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g2d384513cf0_0_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6" name="Google Shape;86;g2d384513cf0_0_9"/>
          <p:cNvGraphicFramePr/>
          <p:nvPr>
            <p:extLst>
              <p:ext uri="{D42A27DB-BD31-4B8C-83A1-F6EECF244321}">
                <p14:modId xmlns:p14="http://schemas.microsoft.com/office/powerpoint/2010/main" val="2434023131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MAIO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de 202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0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1/05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QUINTA-FEIRA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JANAINA RESENDE AZEVEDO GOMES MATIAS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ANUAH MANSUR ABUD MAXIMO CRM 237399       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PRISCILA VITOR ALVES F. FREIRE  CRM 162664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ALEXIA PATRICIO MATOSKIO      CRM 212419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ALESSANDRA C.  TOLEDO        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87" name="Google Shape;87;g2d384513cf0_0_9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" name="Google Shape;88;g2d384513cf0_0_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g2d384513cf0_0_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g2d384513cf0_0_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5" name="Google Shape;95;g2d384513cf0_0_17"/>
          <p:cNvGraphicFramePr/>
          <p:nvPr>
            <p:extLst>
              <p:ext uri="{D42A27DB-BD31-4B8C-83A1-F6EECF244321}">
                <p14:modId xmlns:p14="http://schemas.microsoft.com/office/powerpoint/2010/main" val="2100507855"/>
              </p:ext>
            </p:extLst>
          </p:nvPr>
        </p:nvGraphicFramePr>
        <p:xfrm>
          <a:off x="459499" y="1556013"/>
          <a:ext cx="8987025" cy="3978513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–</a:t>
                      </a: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MAIO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02/05/2025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SEXTA-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rgbClr val="FFFFFF"/>
                          </a:solidFill>
                        </a:rPr>
                        <a:t>MARCELA APARECIDA DA SILVA FRANÇA </a:t>
                      </a:r>
                      <a:endParaRPr sz="12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THEREZINHA SANTOS HUGUENIN -  CRM 37657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HAROLDO QUILULA -  CRM 69864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ELISAMA OLIVEIRA MARCONDES   - 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078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HAROLDO QUILULA  -  CRM 69864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96" name="Google Shape;96;g2d384513cf0_0_17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" name="Google Shape;97;g2d384513cf0_0_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g30fc94e7f58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00" y="55282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g30fc94e7f58_0_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4" name="Google Shape;104;g30fc94e7f58_0_8"/>
          <p:cNvGraphicFramePr/>
          <p:nvPr>
            <p:extLst>
              <p:ext uri="{D42A27DB-BD31-4B8C-83A1-F6EECF244321}">
                <p14:modId xmlns:p14="http://schemas.microsoft.com/office/powerpoint/2010/main" val="1753019242"/>
              </p:ext>
            </p:extLst>
          </p:nvPr>
        </p:nvGraphicFramePr>
        <p:xfrm>
          <a:off x="459499" y="1556013"/>
          <a:ext cx="8987025" cy="392885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03/05/2025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SÁBADO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0009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CAMILLA PEREIRA PARENTE GUEDES -  CRM 262341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NAYARA DE SOUSA LUCENA -  CRM 257183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ANA PAULA MENDES TELLES MAFFRA -  CRM 206853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  PATRICIA TOSCANO SIMÕES - CRM 221532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5" name="Google Shape;105;g30fc94e7f58_0_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g30fc94e7f58_0_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g30fc94e7f58_0_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g30fc94e7f58_0_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3" name="Google Shape;113;g30fc94e7f58_0_16"/>
          <p:cNvGraphicFramePr/>
          <p:nvPr>
            <p:extLst>
              <p:ext uri="{D42A27DB-BD31-4B8C-83A1-F6EECF244321}">
                <p14:modId xmlns:p14="http://schemas.microsoft.com/office/powerpoint/2010/main" val="1552052284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MAIO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04/05/2025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DOMINGO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ANA PAULA MENDES TELLES MAFFRA -  CRM 206853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PATRICIA TOSCANO SIMÕES - CRM 221532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PATRICIA TOSCANO SIMÕES - CRM 221532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FRIDA MANFRIN VIEIRA - CRM  258526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14" name="Google Shape;114;g30fc94e7f58_0_16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g30fc94e7f58_0_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g2d61853af83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g2d61853af83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2" name="Google Shape;122;g2d61853af83_0_0"/>
          <p:cNvGraphicFramePr/>
          <p:nvPr>
            <p:extLst>
              <p:ext uri="{D42A27DB-BD31-4B8C-83A1-F6EECF244321}">
                <p14:modId xmlns:p14="http://schemas.microsoft.com/office/powerpoint/2010/main" val="358975767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MAIO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DATA: 05/05/2025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SEUNDA-FEIRA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/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PATRICIA TOSCANO SIMÕES- CRM 221532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CARLOS ANDRE DA COSTA - CRM 81439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FELIPE RODRIQUES GATTO -  CRM 97143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FERNANDA RIBEIRO       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23" name="Google Shape;123;g2d61853af83_0_0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4" name="Google Shape;124;g2d61853af83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g2d61853af83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9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2d61853af83_0_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1" name="Google Shape;131;g2d61853af83_0_8"/>
          <p:cNvGraphicFramePr/>
          <p:nvPr>
            <p:extLst>
              <p:ext uri="{D42A27DB-BD31-4B8C-83A1-F6EECF244321}">
                <p14:modId xmlns:p14="http://schemas.microsoft.com/office/powerpoint/2010/main" val="1227529806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 06/05/2025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TERÇA – 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PRISCILA VITOR ALVES F. FREIRE - CRM 162664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ADVALDO DAVID ANGELO - CRM 108810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TAINÁ SILVA MOURA -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ADVALDO DAVID ANGELO  CRM 108810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32" name="Google Shape;132;g2d61853af83_0_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3" name="Google Shape;133;g2d61853af83_0_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g2d61853af83_0_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g2d61853af83_0_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0" name="Google Shape;140;g2d61853af83_0_16"/>
          <p:cNvGraphicFramePr/>
          <p:nvPr>
            <p:extLst>
              <p:ext uri="{D42A27DB-BD31-4B8C-83A1-F6EECF244321}">
                <p14:modId xmlns:p14="http://schemas.microsoft.com/office/powerpoint/2010/main" val="1392778176"/>
              </p:ext>
            </p:extLst>
          </p:nvPr>
        </p:nvGraphicFramePr>
        <p:xfrm>
          <a:off x="459499" y="1556013"/>
          <a:ext cx="8987025" cy="3950130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07/05/2025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QUARTA-FEIRA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CAMILLA PEREIRA PARENTE GUEDES-  CRM 262341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137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THEREZINHA SANTOS HUGUENIN -  CRM 37657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ELISAMA OLIVEIRA MARCONDES  - CRM  248030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FERNANDA RIBEIRO      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41" name="Google Shape;141;g2d61853af83_0_16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g2d61853af83_0_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g320634d65ee_0_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g320634d65ee_0_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9" name="Google Shape;149;g320634d65ee_0_1"/>
          <p:cNvGraphicFramePr/>
          <p:nvPr>
            <p:extLst>
              <p:ext uri="{D42A27DB-BD31-4B8C-83A1-F6EECF244321}">
                <p14:modId xmlns:p14="http://schemas.microsoft.com/office/powerpoint/2010/main" val="429351710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MAIO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de 202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0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8/05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QUINTA-FEIRA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TAINÁ SILVA MOURA -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PRISCILA VITOR ALVES F. FREIRE - CRM 162664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TAINÁ SILVA MOURA -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ALEXIA PATRICIO MATOSKIO - CRM 212419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50" name="Google Shape;150;g320634d65ee_0_1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" name="Google Shape;151;g320634d65ee_0_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g320634d65ee_0_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g320634d65ee_0_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8" name="Google Shape;158;g320634d65ee_0_9"/>
          <p:cNvGraphicFramePr/>
          <p:nvPr>
            <p:extLst>
              <p:ext uri="{D42A27DB-BD31-4B8C-83A1-F6EECF244321}">
                <p14:modId xmlns:p14="http://schemas.microsoft.com/office/powerpoint/2010/main" val="3997628133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-</a:t>
                      </a: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cs typeface="Arial"/>
                          <a:sym typeface="Arial"/>
                        </a:rPr>
                        <a:t>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09/05/2025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SEXTA-FEIRA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LUCAS ZAMBELLINI MOREIRA  - CRM 225424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HAROLDO QUILULA -CRM 69864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ELISAMA OLIVEIRA MARCONDES -CRM  248030 (CONCURSADO)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HAROLDO QUILULA - CRM 69864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59" name="Google Shape;159;g320634d65ee_0_9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g320634d65ee_0_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g320634d65ee_0_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00" y="55282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g320634d65ee_0_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7" name="Google Shape;167;g320634d65ee_0_17"/>
          <p:cNvGraphicFramePr/>
          <p:nvPr>
            <p:extLst>
              <p:ext uri="{D42A27DB-BD31-4B8C-83A1-F6EECF244321}">
                <p14:modId xmlns:p14="http://schemas.microsoft.com/office/powerpoint/2010/main" val="2632226836"/>
              </p:ext>
            </p:extLst>
          </p:nvPr>
        </p:nvGraphicFramePr>
        <p:xfrm>
          <a:off x="459499" y="1556013"/>
          <a:ext cx="8987025" cy="3980376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10/05/2025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SÁBADO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40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TAINÁ SILVA MOURA -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NAYARA DE SOUSA LUCENA - CRM 257183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CAMILLA PEREIRA P. GUEDES CRM 262341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TAINÁ SILVA </a:t>
                      </a: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MOURA                           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68" name="Google Shape;168;g320634d65ee_0_17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9" name="Google Shape;169;g320634d65ee_0_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g320634d65ee_0_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g320634d65ee_0_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6" name="Google Shape;176;g320634d65ee_0_25"/>
          <p:cNvGraphicFramePr/>
          <p:nvPr>
            <p:extLst>
              <p:ext uri="{D42A27DB-BD31-4B8C-83A1-F6EECF244321}">
                <p14:modId xmlns:p14="http://schemas.microsoft.com/office/powerpoint/2010/main" val="553586582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11/05/2025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DOMINGO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THEREZINHA SANTOS HUGUENIN -CRM 37657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TAINÁ SILVA MOURA -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PATRICIA TOSCANO SIMÕES -CRM 221532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HELEN SIMAN TEIXEIRA - CRM 5361MT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77" name="Google Shape;177;g320634d65ee_0_25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8" name="Google Shape;178;g320634d65ee_0_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g320634d65ee_0_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g320634d65ee_0_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5" name="Google Shape;185;g320634d65ee_0_33"/>
          <p:cNvGraphicFramePr/>
          <p:nvPr>
            <p:extLst>
              <p:ext uri="{D42A27DB-BD31-4B8C-83A1-F6EECF244321}">
                <p14:modId xmlns:p14="http://schemas.microsoft.com/office/powerpoint/2010/main" val="3561858104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DATA: 12/05/2025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SEGUNDA-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PATRICIA TOSCANO SIMÕES - CRM 221532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CARLOS ANDRE DA COSTA - CRM 81439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FELIPE RODRIQUES GATTO -  CRM 97143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FERNANDA RIBEIRO     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86" name="Google Shape;186;g320634d65ee_0_33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7" name="Google Shape;187;g320634d65ee_0_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g320634d65ee_0_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9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g320634d65ee_0_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4" name="Google Shape;194;g320634d65ee_0_41"/>
          <p:cNvGraphicFramePr/>
          <p:nvPr>
            <p:extLst>
              <p:ext uri="{D42A27DB-BD31-4B8C-83A1-F6EECF244321}">
                <p14:modId xmlns:p14="http://schemas.microsoft.com/office/powerpoint/2010/main" val="2919396850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 13/05/2025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TERÇA-FEIRA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ADVALDO DAVID ANGELO - CRM 108810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PRISCILA VITOR ALVES F. FREIRE - CRM 162664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ADVALDO DAVID ANGELO  - CRM 108810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TAINÁ SILVA MOURA -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95" name="Google Shape;195;g320634d65ee_0_41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6" name="Google Shape;196;g320634d65ee_0_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g320634d65ee_0_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g320634d65ee_0_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3" name="Google Shape;203;g320634d65ee_0_49"/>
          <p:cNvGraphicFramePr/>
          <p:nvPr>
            <p:extLst>
              <p:ext uri="{D42A27DB-BD31-4B8C-83A1-F6EECF244321}">
                <p14:modId xmlns:p14="http://schemas.microsoft.com/office/powerpoint/2010/main" val="1422575709"/>
              </p:ext>
            </p:extLst>
          </p:nvPr>
        </p:nvGraphicFramePr>
        <p:xfrm>
          <a:off x="459499" y="1556013"/>
          <a:ext cx="8987025" cy="3950130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MAIO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14/05/2025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QUARTA-FEIRA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THEREZINHA SANTOS HUGUENIN - CRM 37657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137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KARINA OLIVEIRA - CRM 111328  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ELISAMA OLIVEIRA MARCONDES  - CRM  248030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FERNANDA RIBEIRO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04" name="Google Shape;204;g320634d65ee_0_49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5" name="Google Shape;205;g320634d65ee_0_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g320634d65ee_0_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g320634d65ee_0_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2" name="Google Shape;212;g320634d65ee_0_57"/>
          <p:cNvGraphicFramePr/>
          <p:nvPr>
            <p:extLst>
              <p:ext uri="{D42A27DB-BD31-4B8C-83A1-F6EECF244321}">
                <p14:modId xmlns:p14="http://schemas.microsoft.com/office/powerpoint/2010/main" val="2905333568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MAIO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de 202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15/05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QUINTA –FEIRA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TAINÁ SILVA MOURA -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PRISCILA VITOR ALVES F. FREIRE -  CRM 162664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ALEXIA PATRICIO MATOSKIO - CRM 212419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ALESSANDRA C.  TOLEDO    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13" name="Google Shape;213;g320634d65ee_0_57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4" name="Google Shape;214;g320634d65ee_0_5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g320634d65ee_0_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g320634d65ee_0_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1" name="Google Shape;221;g320634d65ee_0_65"/>
          <p:cNvGraphicFramePr/>
          <p:nvPr>
            <p:extLst>
              <p:ext uri="{D42A27DB-BD31-4B8C-83A1-F6EECF244321}">
                <p14:modId xmlns:p14="http://schemas.microsoft.com/office/powerpoint/2010/main" val="3988840101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-</a:t>
                      </a: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16/05/2025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SEXTA-FEIRA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LUCAS ZAMBELLINI MOREIRA - CRM 225424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HAROLDO QUILULA - CRM 69864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ELISAMA OLIVEIRA MARCONDES - CRM  248030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HAROLDO QUILULA - CRM 69864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22" name="Google Shape;222;g320634d65ee_0_65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3" name="Google Shape;223;g320634d65ee_0_6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g320634d65ee_0_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00" y="55282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g320634d65ee_0_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30" name="Google Shape;230;g320634d65ee_0_73"/>
          <p:cNvGraphicFramePr/>
          <p:nvPr>
            <p:extLst>
              <p:ext uri="{D42A27DB-BD31-4B8C-83A1-F6EECF244321}">
                <p14:modId xmlns:p14="http://schemas.microsoft.com/office/powerpoint/2010/main" val="237290342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MAIO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17/05/2025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SÁBADO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THAIS FERRAZ GONÇALVES  - CRM 254329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HENRIQUE GRECIA – CRM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ANA PAULA MENDES TELLES MAFFRA -  CRM 206853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  PATRICIA TOSCANO SIMÕES - CRM 221532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31" name="Google Shape;231;g320634d65ee_0_73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2" name="Google Shape;232;g320634d65ee_0_7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g320634d65ee_0_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g320634d65ee_0_8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39" name="Google Shape;239;g320634d65ee_0_81"/>
          <p:cNvGraphicFramePr/>
          <p:nvPr>
            <p:extLst>
              <p:ext uri="{D42A27DB-BD31-4B8C-83A1-F6EECF244321}">
                <p14:modId xmlns:p14="http://schemas.microsoft.com/office/powerpoint/2010/main" val="1436392461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18/05/2025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DOMINGO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ANA PAULA MENDES TELLES MAFFRA - CRM 206853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NAYARA DE SOUSA LUCENA- CRM 257183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ALISSON MOTA CORDEIRO - CRM 8660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PATRICIA TOSCANO SIMÕES - CRM 221532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40" name="Google Shape;240;g320634d65ee_0_81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1" name="Google Shape;241;g320634d65ee_0_8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g320634d65ee_0_8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g320634d65ee_0_8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48" name="Google Shape;248;g320634d65ee_0_89"/>
          <p:cNvGraphicFramePr/>
          <p:nvPr>
            <p:extLst>
              <p:ext uri="{D42A27DB-BD31-4B8C-83A1-F6EECF244321}">
                <p14:modId xmlns:p14="http://schemas.microsoft.com/office/powerpoint/2010/main" val="614715616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DATA: 19/05/2025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SEGUNDA –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CARLOS ANDRE DA COSTA - CRM 81439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CAMILLA PEREIRA PARENTE GUEDES  - CRM 262341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FELIPE RODRIQUES GATTO  - CRM 97143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FERNANDA RIBEIRO     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49" name="Google Shape;249;g320634d65ee_0_89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0" name="Google Shape;250;g320634d65ee_0_8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g320634d65ee_0_9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9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g320634d65ee_0_9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57" name="Google Shape;257;g320634d65ee_0_97"/>
          <p:cNvGraphicFramePr/>
          <p:nvPr>
            <p:extLst>
              <p:ext uri="{D42A27DB-BD31-4B8C-83A1-F6EECF244321}">
                <p14:modId xmlns:p14="http://schemas.microsoft.com/office/powerpoint/2010/main" val="1464373475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 20/05/2025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TERÇA –FEIRA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ADVALDO DAVID ANGELO - CRM 108810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PRISCILA VITOR ALVES F. FREIRE - CRM 162664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ADVALDO DAVID ANGELO - CRM 108810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CAMILLA PEREIRA PARENTE GUEDES - CRM 262341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58" name="Google Shape;258;g320634d65ee_0_97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9" name="Google Shape;259;g320634d65ee_0_9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g320634d65ee_0_10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g320634d65ee_0_10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66" name="Google Shape;266;g320634d65ee_0_105"/>
          <p:cNvGraphicFramePr/>
          <p:nvPr>
            <p:extLst>
              <p:ext uri="{D42A27DB-BD31-4B8C-83A1-F6EECF244321}">
                <p14:modId xmlns:p14="http://schemas.microsoft.com/office/powerpoint/2010/main" val="4110434629"/>
              </p:ext>
            </p:extLst>
          </p:nvPr>
        </p:nvGraphicFramePr>
        <p:xfrm>
          <a:off x="459499" y="1556013"/>
          <a:ext cx="8987025" cy="3950130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21/05/2025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QUARTA-FEIRA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THEREZINHA SANTOS HUGUENIN - CRM 37657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137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KARINA OLIVEIRA - CRM 111328   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ELISAMA OLIVEIRA MARCONDES  - CRM  248030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FERNANDA RIBEIRO   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67" name="Google Shape;267;g320634d65ee_0_105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8" name="Google Shape;268;g320634d65ee_0_10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g320634d65ee_0_1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g320634d65ee_0_1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75" name="Google Shape;275;g320634d65ee_0_113"/>
          <p:cNvGraphicFramePr/>
          <p:nvPr>
            <p:extLst>
              <p:ext uri="{D42A27DB-BD31-4B8C-83A1-F6EECF244321}">
                <p14:modId xmlns:p14="http://schemas.microsoft.com/office/powerpoint/2010/main" val="1956971211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MAIO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de 202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22/05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QUINTA-FEIRA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PRISCILA VITOR ALVES F. FREIRE - CRM 162664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TAINÁ SILVA MOURA  -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ALEXIA PATRICIO MATOSKIO  - CRM 212419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ALESSANDRA C.  TOLEDO        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76" name="Google Shape;276;g320634d65ee_0_113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7" name="Google Shape;277;g320634d65ee_0_1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g320634d65ee_0_1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g320634d65ee_0_1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84" name="Google Shape;284;g320634d65ee_0_121"/>
          <p:cNvGraphicFramePr/>
          <p:nvPr>
            <p:extLst>
              <p:ext uri="{D42A27DB-BD31-4B8C-83A1-F6EECF244321}">
                <p14:modId xmlns:p14="http://schemas.microsoft.com/office/powerpoint/2010/main" val="2537447962"/>
              </p:ext>
            </p:extLst>
          </p:nvPr>
        </p:nvGraphicFramePr>
        <p:xfrm>
          <a:off x="459499" y="1556013"/>
          <a:ext cx="8987025" cy="3950130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-</a:t>
                      </a: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23/05/2025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SEXTA-FEIRA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LUCAS ZAMBELLINI MOREIRA - CRM 225424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HAROLDO QUILULA  - CRM 69864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ELISAMA OLIVEIRA MARCONDES - CRM  248030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HAROLDO QUILULA - CRM 69864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85" name="Google Shape;285;g320634d65ee_0_121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6" name="Google Shape;286;g320634d65ee_0_1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g2d717b6d37e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00" y="55282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g2d717b6d37e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93" name="Google Shape;293;g2d717b6d37e_0_0"/>
          <p:cNvGraphicFramePr/>
          <p:nvPr>
            <p:extLst>
              <p:ext uri="{D42A27DB-BD31-4B8C-83A1-F6EECF244321}">
                <p14:modId xmlns:p14="http://schemas.microsoft.com/office/powerpoint/2010/main" val="2337349093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24/05/2025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SÁBADO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TAINÁ SILVA MOURA - 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SILVIA ROBERTA DOS SANTOS CRM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TAINÁ SILVA MOURA -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PATRICIA TOSCANO SIMÕES - CRM 221532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94" name="Google Shape;294;g2d717b6d37e_0_0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5" name="Google Shape;295;g2d717b6d37e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g2d717b6d37e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g2d717b6d37e_0_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02" name="Google Shape;302;g2d717b6d37e_0_8"/>
          <p:cNvGraphicFramePr/>
          <p:nvPr>
            <p:extLst>
              <p:ext uri="{D42A27DB-BD31-4B8C-83A1-F6EECF244321}">
                <p14:modId xmlns:p14="http://schemas.microsoft.com/office/powerpoint/2010/main" val="861244114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25/05/2025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DOMINGO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THAIS FERRAZ GONÇALVES - CRM 254329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FRIDA MANFRIN VIEIRA - CRM  258526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PATRICIA TOSCANO SIMÕES - CRM 221532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FRIDA MANFRIN VIEIRA  - CRM  258526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03" name="Google Shape;303;g2d717b6d37e_0_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4" name="Google Shape;304;g2d717b6d37e_0_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g2d717b6d37e_0_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g2d717b6d37e_0_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11" name="Google Shape;311;g2d717b6d37e_0_16"/>
          <p:cNvGraphicFramePr/>
          <p:nvPr>
            <p:extLst>
              <p:ext uri="{D42A27DB-BD31-4B8C-83A1-F6EECF244321}">
                <p14:modId xmlns:p14="http://schemas.microsoft.com/office/powerpoint/2010/main" val="2938167056"/>
              </p:ext>
            </p:extLst>
          </p:nvPr>
        </p:nvGraphicFramePr>
        <p:xfrm>
          <a:off x="459499" y="1556013"/>
          <a:ext cx="8987025" cy="410203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DATA: 26/05/2025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SEGUNDA 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HELEN SIMAN TEIXEIRA - CRM 5361MT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PATRICIA TOSCANO SIMÕES - CRM 221532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FELIPE RODRIQUES GATTO - CRM 97143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FERNANDA RIBEIRO   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12" name="Google Shape;312;g2d717b6d37e_0_16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3" name="Google Shape;313;g2d717b6d37e_0_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g2d717b6d37e_0_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9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g2d717b6d37e_0_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20" name="Google Shape;320;g2d717b6d37e_0_24"/>
          <p:cNvGraphicFramePr/>
          <p:nvPr>
            <p:extLst>
              <p:ext uri="{D42A27DB-BD31-4B8C-83A1-F6EECF244321}">
                <p14:modId xmlns:p14="http://schemas.microsoft.com/office/powerpoint/2010/main" val="3727600813"/>
              </p:ext>
            </p:extLst>
          </p:nvPr>
        </p:nvGraphicFramePr>
        <p:xfrm>
          <a:off x="471531" y="1556013"/>
          <a:ext cx="8987025" cy="4028503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 27/05/2025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TERÇA- 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252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ADVALDO DAVID ANGELO - CRM 108810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PRISCILA VITOR ALVES F. FREIRE - CRM 162664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KARINA OLIVEIRA - CRM 111328  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ADVALDO DAVID ANGELO - CRM 108810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21" name="Google Shape;321;g2d717b6d37e_0_24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2" name="Google Shape;322;g2d717b6d37e_0_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g2d717b6d37e_0_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g2d717b6d37e_0_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29" name="Google Shape;329;g2d717b6d37e_0_32"/>
          <p:cNvGraphicFramePr/>
          <p:nvPr>
            <p:extLst>
              <p:ext uri="{D42A27DB-BD31-4B8C-83A1-F6EECF244321}">
                <p14:modId xmlns:p14="http://schemas.microsoft.com/office/powerpoint/2010/main" val="1757184229"/>
              </p:ext>
            </p:extLst>
          </p:nvPr>
        </p:nvGraphicFramePr>
        <p:xfrm>
          <a:off x="459499" y="1556013"/>
          <a:ext cx="8987025" cy="3950130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28/05/2025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QUARTA-FEIRA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THEREZINHA SANTOS HUGUENIN - CRM 37657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137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ARISLANY RICARDO VITOR -  CRM 262329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ELISAMA OLIVEIRA MARCONDES - CRM  248030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FERNANDA RIBEIRO 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30" name="Google Shape;330;g2d717b6d37e_0_32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1" name="Google Shape;331;g2d717b6d37e_0_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Google Shape;336;g2d717b6d37e_0_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g2d717b6d37e_0_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38" name="Google Shape;338;g2d717b6d37e_0_40"/>
          <p:cNvGraphicFramePr/>
          <p:nvPr>
            <p:extLst>
              <p:ext uri="{D42A27DB-BD31-4B8C-83A1-F6EECF244321}">
                <p14:modId xmlns:p14="http://schemas.microsoft.com/office/powerpoint/2010/main" val="2005778913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MAIO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de 202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29/05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QUINTA-FEIRA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PRISCILA VITOR ALVES F. FREIRE  - CRM 162664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TAINÁ SILVA MOURA -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ALEXIA PATRICIO MATOSKIO  - CRM 212419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ALESSANDRA C.  TOLEDO      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39" name="Google Shape;339;g2d717b6d37e_0_40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0" name="Google Shape;340;g2d717b6d37e_0_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g2d717b6d37e_0_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g2d717b6d37e_0_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47" name="Google Shape;347;g2d717b6d37e_0_48"/>
          <p:cNvGraphicFramePr/>
          <p:nvPr>
            <p:extLst>
              <p:ext uri="{D42A27DB-BD31-4B8C-83A1-F6EECF244321}">
                <p14:modId xmlns:p14="http://schemas.microsoft.com/office/powerpoint/2010/main" val="221813382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-</a:t>
                      </a: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30/04/2025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SEXTA-FEIRA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LUCAS ZAMBELLINI MOREIRA - CRM 225424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HAROLDO QUILULA  - CRM 69864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ELISAMA OLIVEIRA MARCONDES - CRM  248030 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HAROLDO QUILULA - CRM 69864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48" name="Google Shape;348;g2d717b6d37e_0_4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9" name="Google Shape;349;g2d717b6d37e_0_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g2d717b6d37e_0_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00" y="55282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g2d717b6d37e_0_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56" name="Google Shape;356;g2d717b6d37e_0_56"/>
          <p:cNvGraphicFramePr/>
          <p:nvPr>
            <p:extLst>
              <p:ext uri="{D42A27DB-BD31-4B8C-83A1-F6EECF244321}">
                <p14:modId xmlns:p14="http://schemas.microsoft.com/office/powerpoint/2010/main" val="3203463950"/>
              </p:ext>
            </p:extLst>
          </p:nvPr>
        </p:nvGraphicFramePr>
        <p:xfrm>
          <a:off x="459499" y="1556013"/>
          <a:ext cx="8987025" cy="3980775"/>
        </p:xfrm>
        <a:graphic>
          <a:graphicData uri="http://schemas.openxmlformats.org/drawingml/2006/table">
            <a:tbl>
              <a:tblPr>
                <a:noFill/>
                <a:tableStyleId>{99A7F565-344C-4B1D-B50B-12E0110DC3A9}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MAIO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31/05/2025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SÁBADO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PRESIDENTE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 TÉCNICO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FERNANDO BASTOS - CRM 56135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COORDENADOR MÉDICO PEDIATRA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INFANTIL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TAINÁ SILVA MOURA - CRM  248030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SILVIA ROBERTA DOS SANTOS CRM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ANA PAULA MENDES TELLES MAFFRA - CRM 206853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PATRICIA TOSCANO </a:t>
                      </a: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SIMÕES  - CRM 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221532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57" name="Google Shape;357;g2d717b6d37e_0_56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8" name="Google Shape;358;g2d717b6d37e_0_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61964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2038</TotalTime>
  <Words>2994</Words>
  <Application>Microsoft Office PowerPoint</Application>
  <PresentationFormat>Papel A4 (210 x 297 mm)</PresentationFormat>
  <Paragraphs>744</Paragraphs>
  <Slides>31</Slides>
  <Notes>31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34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Marco</dc:creator>
  <cp:lastModifiedBy>Millena Bueno</cp:lastModifiedBy>
  <cp:revision>96</cp:revision>
  <dcterms:created xsi:type="dcterms:W3CDTF">2022-03-29T18:09:15Z</dcterms:created>
  <dcterms:modified xsi:type="dcterms:W3CDTF">2025-05-14T07:04:58Z</dcterms:modified>
</cp:coreProperties>
</file>