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906000" cy="6858000" type="A4"/>
  <p:notesSz cx="7104063" cy="102346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312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8" roundtripDataSignature="AMtx7mik3LtPbichtGxEbk6E6ByslExk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FBC009D-EEAB-485D-9B66-E5A3F8DAE4F1}">
  <a:tblStyle styleId="{EFBC009D-EEAB-485D-9B66-E5A3F8DAE4F1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284" y="6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049aaffe75_0_9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6" name="Google Shape;76;g3049aaffe75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049aaffe75_0_17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85" name="Google Shape;85;g3049aaffe75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4ce7b2aa0_0_0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4" name="Google Shape;94;g2d4ce7b2aa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d4ce7b2aa0_0_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3" name="Google Shape;103;g2d4ce7b2aa0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d4ce7b2aa0_0_16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2" name="Google Shape;112;g2d4ce7b2aa0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d62febd261_0_0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2d62febd26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d62febd261_0_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0" name="Google Shape;130;g2d62febd261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d7000da996_0_0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9" name="Google Shape;139;g2d7000da99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d7000da996_0_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8" name="Google Shape;148;g2d7000da996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d7000da996_0_16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7" name="Google Shape;157;g2d7000da996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d7000da996_0_24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6" name="Google Shape;166;g2d7000da996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d7000da996_0_32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2d7000da996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d7000da996_0_40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4" name="Google Shape;184;g2d7000da996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d7000da996_0_4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3" name="Google Shape;193;g2d7000da996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d7000da996_0_56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2" name="Google Shape;202;g2d7000da996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d7000da996_0_64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1" name="Google Shape;211;g2d7000da996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d7000da996_0_72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0" name="Google Shape;220;g2d7000da996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d7000da996_0_80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9" name="Google Shape;229;g2d7000da996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d7000da996_0_8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8" name="Google Shape;238;g2d7000da996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2d7000da996_0_96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7" name="Google Shape;247;g2d7000da996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2d7000da996_0_104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6" name="Google Shape;256;g2d7000da996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2d7000da996_0_112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5" name="Google Shape;265;g2d7000da996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2d7000da996_0_120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4" name="Google Shape;274;g2d7000da996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2d7000da996_0_12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3" name="Google Shape;283;g2d7000da996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2d7000da996_0_136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2" name="Google Shape;292;g2d7000da996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2d7000da996_0_144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1" name="Google Shape;301;g2d7000da996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2d7000da996_0_152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0" name="Google Shape;310;g2d7000da996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2d7000da996_0_160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9" name="Google Shape;319;g2d7000da996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2d7000da996_0_16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8" name="Google Shape;328;g2d7000da996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2d7000da996_0_176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7" name="Google Shape;337;g2d7000da996_0_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2d7000da996_0_184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46" name="Google Shape;346;g2d7000da996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6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body" idx="2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 txBox="1"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body" idx="2"/>
          </p:nvPr>
        </p:nvSpPr>
        <p:spPr>
          <a:xfrm>
            <a:off x="682329" y="2505075"/>
            <a:ext cx="4190702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body" idx="3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body" idx="4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body" idx="1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2"/>
          <p:cNvSpPr>
            <a:spLocks noGrp="1"/>
          </p:cNvSpPr>
          <p:nvPr>
            <p:ph type="pic" idx="2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58" name="Google Shape;58;p12"/>
          <p:cNvSpPr txBox="1">
            <a:spLocks noGrp="1"/>
          </p:cNvSpPr>
          <p:nvPr>
            <p:ph type="body" idx="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9" name="Google Shape;59;p12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2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2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body" idx="1"/>
          </p:nvPr>
        </p:nvSpPr>
        <p:spPr>
          <a:xfrm rot="5400000">
            <a:off x="2777332" y="-270668"/>
            <a:ext cx="4351338" cy="854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title"/>
          </p:nvPr>
        </p:nvSpPr>
        <p:spPr>
          <a:xfrm rot="5400000">
            <a:off x="5251054" y="2203054"/>
            <a:ext cx="5811838" cy="2135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body" idx="1"/>
          </p:nvPr>
        </p:nvSpPr>
        <p:spPr>
          <a:xfrm rot="5400000">
            <a:off x="917179" y="128984"/>
            <a:ext cx="5811838" cy="6284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g3049aaffe75_0_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g3049aaffe75_0_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g3049aaffe75_0_9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81" name="Google Shape;81;g3049aaffe75_0_9"/>
          <p:cNvGraphicFramePr/>
          <p:nvPr>
            <p:extLst>
              <p:ext uri="{D42A27DB-BD31-4B8C-83A1-F6EECF244321}">
                <p14:modId xmlns:p14="http://schemas.microsoft.com/office/powerpoint/2010/main" val="3964704389"/>
              </p:ext>
            </p:extLst>
          </p:nvPr>
        </p:nvGraphicFramePr>
        <p:xfrm>
          <a:off x="450862" y="765285"/>
          <a:ext cx="8987025" cy="5161975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Maio de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2025</a:t>
                      </a: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0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Quinta- Feira</a:t>
                      </a:r>
                      <a:endParaRPr sz="2800" b="1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lang="pt-BR"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ISABELLA JULIANI – 218449SP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NATÁLIA GASPAR - CRM 201877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13:00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VANESSA TALITA DOS SANTOS - CRM 158540SP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 (SOBREAVISO)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VANESSA TALITA DOS SANTOS - CRM 158540SP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TATIANE BURLE DE SIQUEIRA - CRM 159843SP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1F497D"/>
                          </a:solidFill>
                        </a:rPr>
                        <a:t>         </a:t>
                      </a: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1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  </a:t>
                      </a: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EDUARDO – CRM 138817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82" name="Google Shape;82;g3049aaffe75_0_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7697" y="832714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g3049aaffe75_0_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g3049aaffe75_0_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g3049aaffe75_0_17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90" name="Google Shape;90;g3049aaffe75_0_17"/>
          <p:cNvGraphicFramePr/>
          <p:nvPr>
            <p:extLst>
              <p:ext uri="{D42A27DB-BD31-4B8C-83A1-F6EECF244321}">
                <p14:modId xmlns:p14="http://schemas.microsoft.com/office/powerpoint/2010/main" val="1962086366"/>
              </p:ext>
            </p:extLst>
          </p:nvPr>
        </p:nvGraphicFramePr>
        <p:xfrm>
          <a:off x="468114" y="635888"/>
          <a:ext cx="8987025" cy="519240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</a:rPr>
                        <a:t>Escala de Plantão -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02/05/2025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Sexta- Feira</a:t>
                      </a:r>
                      <a:endParaRPr sz="28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LI XIAOYING – CRM 208080SP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TATIANE BURLE DE SIQUEIRA - CRM 159843SP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LI XIAOYING – CRM 208080SP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VANESSA TALITA DOS SANTOS - CRM 158540SP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1F497D"/>
                          </a:solidFill>
                        </a:rPr>
                        <a:t>         </a:t>
                      </a: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1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MARCELO DE AVILA PRADO – CRM SP 121525</a:t>
                      </a:r>
                      <a:endParaRPr sz="120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91" name="Google Shape;91;g3049aaffe75_0_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39455" y="660186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g2d4ce7b2aa0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g2d4ce7b2aa0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g2d4ce7b2aa0_0_0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99" name="Google Shape;99;g2d4ce7b2aa0_0_0"/>
          <p:cNvGraphicFramePr/>
          <p:nvPr>
            <p:extLst>
              <p:ext uri="{D42A27DB-BD31-4B8C-83A1-F6EECF244321}">
                <p14:modId xmlns:p14="http://schemas.microsoft.com/office/powerpoint/2010/main" val="72207599"/>
              </p:ext>
            </p:extLst>
          </p:nvPr>
        </p:nvGraphicFramePr>
        <p:xfrm>
          <a:off x="450862" y="791163"/>
          <a:ext cx="8987025" cy="520855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0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3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4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Sábado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DÉBORA C. DE PAULA – CRM 218085SP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TATIANE BURLE DE SIQUEIRA - CRM 159843SP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FERNANDA CARLINI DE MOURA – CRM 235679SP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TATIANE BURLE DE SIQUEIRA - CRM 159843SP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19:00 às 07:00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4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LUCAS ZAMBELLINI MOREIRA – CRM 225424</a:t>
                      </a:r>
                      <a:endParaRPr sz="120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100" name="Google Shape;100;g2d4ce7b2aa0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2203" y="832715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g2d4ce7b2aa0_0_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g2d4ce7b2aa0_0_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g2d4ce7b2aa0_0_8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08" name="Google Shape;108;g2d4ce7b2aa0_0_8"/>
          <p:cNvGraphicFramePr/>
          <p:nvPr>
            <p:extLst>
              <p:ext uri="{D42A27DB-BD31-4B8C-83A1-F6EECF244321}">
                <p14:modId xmlns:p14="http://schemas.microsoft.com/office/powerpoint/2010/main" val="295611590"/>
              </p:ext>
            </p:extLst>
          </p:nvPr>
        </p:nvGraphicFramePr>
        <p:xfrm>
          <a:off x="459488" y="929186"/>
          <a:ext cx="8987025" cy="4934096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0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4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Domingo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IVONETE TRINDADE GUIMARAES - CRM 76975SP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IVONETE TRINDADE GUIMARAES - CRM 76975SP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07:00 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MAYARA ANDRINE DO NASCIMENTO – CRM 215550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109" name="Google Shape;109;g2d4ce7b2aa0_0_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96324" y="101386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g2d4ce7b2aa0_0_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g2d4ce7b2aa0_0_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g2d4ce7b2aa0_0_16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17" name="Google Shape;117;g2d4ce7b2aa0_0_16"/>
          <p:cNvGraphicFramePr/>
          <p:nvPr>
            <p:extLst>
              <p:ext uri="{D42A27DB-BD31-4B8C-83A1-F6EECF244321}">
                <p14:modId xmlns:p14="http://schemas.microsoft.com/office/powerpoint/2010/main" val="1768061980"/>
              </p:ext>
            </p:extLst>
          </p:nvPr>
        </p:nvGraphicFramePr>
        <p:xfrm>
          <a:off x="485367" y="842922"/>
          <a:ext cx="8987025" cy="493125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0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Segunda-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MAURO SÉRGIO GEENEN  - CRM 54409SP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 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CAROLINA FANUCCI BUENO – CRM 216947SP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13:00 às 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 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LI XIAOYING – CRM 208080SP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JÚNIOR VICENTE AREDES – CRM 138005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118" name="Google Shape;118;g2d4ce7b2aa0_0_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73961" y="85859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g2d62febd261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g2d62febd261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g2d62febd261_0_0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26" name="Google Shape;126;g2d62febd261_0_0"/>
          <p:cNvGraphicFramePr/>
          <p:nvPr>
            <p:extLst>
              <p:ext uri="{D42A27DB-BD31-4B8C-83A1-F6EECF244321}">
                <p14:modId xmlns:p14="http://schemas.microsoft.com/office/powerpoint/2010/main" val="235494428"/>
              </p:ext>
            </p:extLst>
          </p:nvPr>
        </p:nvGraphicFramePr>
        <p:xfrm>
          <a:off x="478302" y="704899"/>
          <a:ext cx="9002717" cy="515430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757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lang="pt-BR"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lang="pt-BR"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lang="pt-BR"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06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Terça- Feira</a:t>
                      </a:r>
                      <a:endParaRPr lang="pt-BR"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EMANUELA DE F. NOGUEIRA - CRM 221433SP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EMANUELA DE F. NOGUEIRA - CRM 221433SP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1F497D"/>
                          </a:solidFill>
                        </a:rPr>
                        <a:t>           </a:t>
                      </a: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1" u="none" strike="noStrike" cap="none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RUI CORDEIRO DE LIMA NETO – CRM 110735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127" name="Google Shape;127;g2d62febd261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18685" y="711944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g2d62febd261_0_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g2d62febd261_0_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g2d62febd261_0_8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35" name="Google Shape;135;g2d62febd261_0_8"/>
          <p:cNvGraphicFramePr/>
          <p:nvPr>
            <p:extLst>
              <p:ext uri="{D42A27DB-BD31-4B8C-83A1-F6EECF244321}">
                <p14:modId xmlns:p14="http://schemas.microsoft.com/office/powerpoint/2010/main" val="797217150"/>
              </p:ext>
            </p:extLst>
          </p:nvPr>
        </p:nvGraphicFramePr>
        <p:xfrm>
          <a:off x="433609" y="610009"/>
          <a:ext cx="8987025" cy="4923575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07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Quarta-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ARANTXA B. BOLOGNIESI - CRM : 185072SP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19:00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VANESSA TALITA DOS SANTOS - CRM 158540SP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CARLOS EDUARDO BUCHIARELLI  – CRM 82412SP</a:t>
                      </a:r>
                      <a:endParaRPr sz="1200" b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ALINE FERNANDA DA SILVA  - CRM 181468SP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MARCIA MARIA MUXAGATA- CRM 69673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136" name="Google Shape;136;g2d62febd261_0_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2203" y="668812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g2d7000da996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g2d7000da996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g2d7000da996_0_0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44" name="Google Shape;144;g2d7000da996_0_0"/>
          <p:cNvGraphicFramePr/>
          <p:nvPr>
            <p:extLst>
              <p:ext uri="{D42A27DB-BD31-4B8C-83A1-F6EECF244321}">
                <p14:modId xmlns:p14="http://schemas.microsoft.com/office/powerpoint/2010/main" val="4109110072"/>
              </p:ext>
            </p:extLst>
          </p:nvPr>
        </p:nvGraphicFramePr>
        <p:xfrm>
          <a:off x="450862" y="765285"/>
          <a:ext cx="8987025" cy="5161975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0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Quinta- Feira</a:t>
                      </a:r>
                      <a:endParaRPr sz="2800" b="1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endParaRPr lang="pt-BR" sz="14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NATÁLIA GASPAR - CRM 201877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13:00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VANESSA TALITA DOS SANTOS - CRM 158540SP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 (SOBREAVISO)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CARLOS EDUARDO BUCHIARELLI  – CRM 82412SP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TATIANE BURLE DE SIQUEIRA - CRM 159843SP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1F497D"/>
                          </a:solidFill>
                        </a:rPr>
                        <a:t>         </a:t>
                      </a: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1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EDUARDO – CRM 138817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145" name="Google Shape;145;g2d7000da996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7697" y="832714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g2d7000da996_0_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g2d7000da996_0_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g2d7000da996_0_8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53" name="Google Shape;153;g2d7000da996_0_8"/>
          <p:cNvGraphicFramePr/>
          <p:nvPr>
            <p:extLst>
              <p:ext uri="{D42A27DB-BD31-4B8C-83A1-F6EECF244321}">
                <p14:modId xmlns:p14="http://schemas.microsoft.com/office/powerpoint/2010/main" val="294664870"/>
              </p:ext>
            </p:extLst>
          </p:nvPr>
        </p:nvGraphicFramePr>
        <p:xfrm>
          <a:off x="468114" y="635888"/>
          <a:ext cx="8987025" cy="519240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</a:rPr>
                        <a:t>Escala de Plantão -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09/05/2025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Sexta - Feira</a:t>
                      </a:r>
                      <a:endParaRPr sz="28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EMANUELA DE F. NOGUEIRA - CRM 221433SP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TATIANE BURLE DE SIQUEIRA - CRM 159843SP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VANESSA TALITA DOS SANTOS - CRM 158540SP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1F497D"/>
                          </a:solidFill>
                        </a:rPr>
                        <a:t>         </a:t>
                      </a: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1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MARCELO DE AVILA PRADO – CRM SP 121525</a:t>
                      </a:r>
                      <a:endParaRPr sz="120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154" name="Google Shape;154;g2d7000da996_0_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39455" y="660186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g2d7000da996_0_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g2d7000da996_0_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g2d7000da996_0_16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62" name="Google Shape;162;g2d7000da996_0_16"/>
          <p:cNvGraphicFramePr/>
          <p:nvPr>
            <p:extLst>
              <p:ext uri="{D42A27DB-BD31-4B8C-83A1-F6EECF244321}">
                <p14:modId xmlns:p14="http://schemas.microsoft.com/office/powerpoint/2010/main" val="2113808301"/>
              </p:ext>
            </p:extLst>
          </p:nvPr>
        </p:nvGraphicFramePr>
        <p:xfrm>
          <a:off x="450862" y="791163"/>
          <a:ext cx="8987025" cy="520855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10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/2025 – Sábado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IVONETE TRINDADE GUIMARAES - CRM 76975SP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TATIANE BURLE DE SIQUEIRA - CRM 159843SP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IVONETE TRINDADE GUIMARAES - CRM 76975SP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TATIANE BURLE DE SIQUEIRA - CRM 159843SP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19:00 às 07:00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4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LUCAS ZAMBELLINI MOREIRA – CRM 225424</a:t>
                      </a:r>
                      <a:endParaRPr sz="120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163" name="Google Shape;163;g2d7000da996_0_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2203" y="832715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g2d7000da996_0_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g2d7000da996_0_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2d7000da996_0_24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71" name="Google Shape;171;g2d7000da996_0_24"/>
          <p:cNvGraphicFramePr/>
          <p:nvPr>
            <p:extLst>
              <p:ext uri="{D42A27DB-BD31-4B8C-83A1-F6EECF244321}">
                <p14:modId xmlns:p14="http://schemas.microsoft.com/office/powerpoint/2010/main" val="2309843237"/>
              </p:ext>
            </p:extLst>
          </p:nvPr>
        </p:nvGraphicFramePr>
        <p:xfrm>
          <a:off x="459488" y="929186"/>
          <a:ext cx="8987025" cy="493125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11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Domingo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EMANUELA DE F. NOGUEIRA - CRM 221433SP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TATIANE BURLE DE SIQUEIRA - CRM 159843SP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VANESSA TALITA DOS SANTOS - CRM 158540SP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07:00 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MAYARA ANDRINE DO NASCIMENTO – CRM 215550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172" name="Google Shape;172;g2d7000da996_0_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96324" y="101386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g2d7000da996_0_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g2d7000da996_0_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g2d7000da996_0_32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80" name="Google Shape;180;g2d7000da996_0_32"/>
          <p:cNvGraphicFramePr/>
          <p:nvPr>
            <p:extLst>
              <p:ext uri="{D42A27DB-BD31-4B8C-83A1-F6EECF244321}">
                <p14:modId xmlns:p14="http://schemas.microsoft.com/office/powerpoint/2010/main" val="4074039799"/>
              </p:ext>
            </p:extLst>
          </p:nvPr>
        </p:nvGraphicFramePr>
        <p:xfrm>
          <a:off x="485367" y="842922"/>
          <a:ext cx="8987025" cy="493125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Maio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12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Segunda-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MAURO SÉRGIO GEENEN  - CRM 54409SP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 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CAROLINA FANUCCI BUENO – CRM 216947SP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13:00 às 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 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LI XIAOYING – CRM 208080SP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JÚNIOR VICENTE AREDES – CRM 138005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181" name="Google Shape;181;g2d7000da996_0_3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73961" y="85859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g2d7000da996_0_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g2d7000da996_0_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g2d7000da996_0_40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89" name="Google Shape;189;g2d7000da996_0_40"/>
          <p:cNvGraphicFramePr/>
          <p:nvPr>
            <p:extLst>
              <p:ext uri="{D42A27DB-BD31-4B8C-83A1-F6EECF244321}">
                <p14:modId xmlns:p14="http://schemas.microsoft.com/office/powerpoint/2010/main" val="1552978311"/>
              </p:ext>
            </p:extLst>
          </p:nvPr>
        </p:nvGraphicFramePr>
        <p:xfrm>
          <a:off x="493994" y="704899"/>
          <a:ext cx="8987025" cy="515430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13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Terça-Feira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ALINE FERNANDA DA SILVA  - CRM 181468SP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POLYANA MARIA DE CARVALHO-CRM 236809SP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1F497D"/>
                          </a:solidFill>
                        </a:rPr>
                        <a:t>           </a:t>
                      </a: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1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RUI CORDEIRO DE LIMA NETO – CRM 110735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190" name="Google Shape;190;g2d7000da996_0_4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18685" y="711944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g2d7000da996_0_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g2d7000da996_0_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g2d7000da996_0_48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98" name="Google Shape;198;g2d7000da996_0_48"/>
          <p:cNvGraphicFramePr/>
          <p:nvPr>
            <p:extLst>
              <p:ext uri="{D42A27DB-BD31-4B8C-83A1-F6EECF244321}">
                <p14:modId xmlns:p14="http://schemas.microsoft.com/office/powerpoint/2010/main" val="4037068172"/>
              </p:ext>
            </p:extLst>
          </p:nvPr>
        </p:nvGraphicFramePr>
        <p:xfrm>
          <a:off x="433609" y="610009"/>
          <a:ext cx="8987025" cy="4923575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14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Quarta -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ARANTXA B. BOLOGNIESI - CRM : 185072SP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19:00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VANESSA TALITA DOS SANTOS - CRM 158540SP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CARLOS EDUARDO BUCHIARELLI  – CRM 82412SP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ALINE FERNANDA DA SILVA  - CRM 181468SP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1F497D"/>
                          </a:solidFill>
                        </a:rPr>
                        <a:t>          </a:t>
                      </a: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MARCIA MARIA MUXAGATA- CRM 69673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199" name="Google Shape;199;g2d7000da996_0_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2203" y="668812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g2d7000da996_0_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g2d7000da996_0_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g2d7000da996_0_56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07" name="Google Shape;207;g2d7000da996_0_56"/>
          <p:cNvGraphicFramePr/>
          <p:nvPr>
            <p:extLst>
              <p:ext uri="{D42A27DB-BD31-4B8C-83A1-F6EECF244321}">
                <p14:modId xmlns:p14="http://schemas.microsoft.com/office/powerpoint/2010/main" val="776396938"/>
              </p:ext>
            </p:extLst>
          </p:nvPr>
        </p:nvGraphicFramePr>
        <p:xfrm>
          <a:off x="450862" y="765285"/>
          <a:ext cx="8987025" cy="5161975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Quinta - Feira</a:t>
                      </a:r>
                      <a:endParaRPr sz="2800" b="1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EMANUELA DE F. NOGUEIRA - CRM 221433SP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NATÁLIA GASPAR - CRM 201877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13:00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VANESSA TALITA DOS SANTOS - CRM 158540SP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 (SOBREAVISO)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VANESSA TALITA DOS SANTOS - CRM 158540SP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TATIANE BURLE DE SIQUEIRA - CRM 159843SP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1F497D"/>
                          </a:solidFill>
                        </a:rPr>
                        <a:t>         </a:t>
                      </a: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1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EDUARDO – CRM 138817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208" name="Google Shape;208;g2d7000da996_0_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7697" y="832714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g2d7000da996_0_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g2d7000da996_0_6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g2d7000da996_0_64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16" name="Google Shape;216;g2d7000da996_0_64"/>
          <p:cNvGraphicFramePr/>
          <p:nvPr>
            <p:extLst>
              <p:ext uri="{D42A27DB-BD31-4B8C-83A1-F6EECF244321}">
                <p14:modId xmlns:p14="http://schemas.microsoft.com/office/powerpoint/2010/main" val="1173824632"/>
              </p:ext>
            </p:extLst>
          </p:nvPr>
        </p:nvGraphicFramePr>
        <p:xfrm>
          <a:off x="468114" y="635888"/>
          <a:ext cx="8987025" cy="519240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</a:rPr>
                        <a:t>Escala de Plantão -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16/05/2025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Sexta-Feira</a:t>
                      </a:r>
                      <a:endParaRPr sz="28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S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EMANUELA DE F. NOGUEIRA - CRM 221433SP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TATIANE BURLE DE SIQUEIRA - CRM 159843SP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EMANUELA DE F. NOGUEIRA - CRM 221433SP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VANESSA TALITA DOS SANTOS - CRM 158540SP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1F497D"/>
                          </a:solidFill>
                        </a:rPr>
                        <a:t>         </a:t>
                      </a: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1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MARCELO DE AVILA PRADO – CRM SP 121525</a:t>
                      </a:r>
                      <a:endParaRPr sz="120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217" name="Google Shape;217;g2d7000da996_0_6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39455" y="660186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g2d7000da996_0_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g2d7000da996_0_7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g2d7000da996_0_72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25" name="Google Shape;225;g2d7000da996_0_72"/>
          <p:cNvGraphicFramePr/>
          <p:nvPr>
            <p:extLst>
              <p:ext uri="{D42A27DB-BD31-4B8C-83A1-F6EECF244321}">
                <p14:modId xmlns:p14="http://schemas.microsoft.com/office/powerpoint/2010/main" val="3737834162"/>
              </p:ext>
            </p:extLst>
          </p:nvPr>
        </p:nvGraphicFramePr>
        <p:xfrm>
          <a:off x="450862" y="791163"/>
          <a:ext cx="8987025" cy="520855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17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/2025 – Sábado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GABRIELLA MULLER C. FIESCHI – CRM 217663SP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ISABELLA JULIANI – 218449SP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VANESSA TALITA DOS SANTOS - CRM 158540SP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19:00 às 07:00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4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LUCAS ZAMBELLINI MOREIRA – CRM 225424</a:t>
                      </a:r>
                      <a:endParaRPr sz="120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226" name="Google Shape;226;g2d7000da996_0_7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2203" y="832715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g2d7000da996_0_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g2d7000da996_0_8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g2d7000da996_0_80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34" name="Google Shape;234;g2d7000da996_0_80"/>
          <p:cNvGraphicFramePr/>
          <p:nvPr>
            <p:extLst>
              <p:ext uri="{D42A27DB-BD31-4B8C-83A1-F6EECF244321}">
                <p14:modId xmlns:p14="http://schemas.microsoft.com/office/powerpoint/2010/main" val="482902470"/>
              </p:ext>
            </p:extLst>
          </p:nvPr>
        </p:nvGraphicFramePr>
        <p:xfrm>
          <a:off x="459488" y="929186"/>
          <a:ext cx="8987025" cy="493125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Domingo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VANESSA TALITA DOS SANTOS - CRM 158540SP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VANESSA TALITA DOS SANTOS - CRM 158540SP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07:00 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TATIANE BURLE DE SIQUEIRA - CRM 159843SP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MAYARA ANDRINE DO NASCIMENTO – CRM 215550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235" name="Google Shape;235;g2d7000da996_0_8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96324" y="101386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g2d7000da996_0_8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g2d7000da996_0_8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g2d7000da996_0_88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43" name="Google Shape;243;g2d7000da996_0_88"/>
          <p:cNvGraphicFramePr/>
          <p:nvPr>
            <p:extLst>
              <p:ext uri="{D42A27DB-BD31-4B8C-83A1-F6EECF244321}">
                <p14:modId xmlns:p14="http://schemas.microsoft.com/office/powerpoint/2010/main" val="3890304499"/>
              </p:ext>
            </p:extLst>
          </p:nvPr>
        </p:nvGraphicFramePr>
        <p:xfrm>
          <a:off x="485367" y="842922"/>
          <a:ext cx="8987025" cy="493125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19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Segunda-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MAURO SÉRGIO GEENEN  - CRM 54409SP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 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CAROLINA FANUCCI BUENO – CRM 216947SP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13:00 às 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 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LI XIAOYING – CRM 208080SP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JÚNIOR VICENTE AREDES – CRM 138005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244" name="Google Shape;244;g2d7000da996_0_8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73961" y="85859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g2d7000da996_0_9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g2d7000da996_0_9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g2d7000da996_0_96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52" name="Google Shape;252;g2d7000da996_0_96"/>
          <p:cNvGraphicFramePr/>
          <p:nvPr>
            <p:extLst>
              <p:ext uri="{D42A27DB-BD31-4B8C-83A1-F6EECF244321}">
                <p14:modId xmlns:p14="http://schemas.microsoft.com/office/powerpoint/2010/main" val="2174753170"/>
              </p:ext>
            </p:extLst>
          </p:nvPr>
        </p:nvGraphicFramePr>
        <p:xfrm>
          <a:off x="493994" y="704899"/>
          <a:ext cx="8987025" cy="515430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20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Terça-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EMANUELA DE F. NOGUEIRA - CRM 221433SP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EMANUELA DE F. NOGUEIRA - CRM 221433SP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1F497D"/>
                          </a:solidFill>
                        </a:rPr>
                        <a:t>           </a:t>
                      </a: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1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RUI CORDEIRO DE LIMA NETO – CRM 110735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253" name="Google Shape;253;g2d7000da996_0_9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18685" y="711944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g2d7000da996_0_10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g2d7000da996_0_10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g2d7000da996_0_104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61" name="Google Shape;261;g2d7000da996_0_104"/>
          <p:cNvGraphicFramePr/>
          <p:nvPr>
            <p:extLst>
              <p:ext uri="{D42A27DB-BD31-4B8C-83A1-F6EECF244321}">
                <p14:modId xmlns:p14="http://schemas.microsoft.com/office/powerpoint/2010/main" val="2252096593"/>
              </p:ext>
            </p:extLst>
          </p:nvPr>
        </p:nvGraphicFramePr>
        <p:xfrm>
          <a:off x="433609" y="610009"/>
          <a:ext cx="8987025" cy="4923575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21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Quarta -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ARANTXA B. BOLOGNIESI - CRM : 185072SP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19:00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VANESSA TALITA DOS SANTOS - CRM 158540SP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CARLOS EDUARDO BUCHIARELLI  – CRM 82412SP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ALINE FERNANDA DA SILVA  - CRM 181468SP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1F497D"/>
                          </a:solidFill>
                        </a:rPr>
                        <a:t>          </a:t>
                      </a: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MARCIA MARIA MUXAGATA- CRM 69673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262" name="Google Shape;262;g2d7000da996_0_10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2203" y="668812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g2d7000da996_0_1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g2d7000da996_0_1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g2d7000da996_0_112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70" name="Google Shape;270;g2d7000da996_0_112"/>
          <p:cNvGraphicFramePr/>
          <p:nvPr>
            <p:extLst>
              <p:ext uri="{D42A27DB-BD31-4B8C-83A1-F6EECF244321}">
                <p14:modId xmlns:p14="http://schemas.microsoft.com/office/powerpoint/2010/main" val="1053040133"/>
              </p:ext>
            </p:extLst>
          </p:nvPr>
        </p:nvGraphicFramePr>
        <p:xfrm>
          <a:off x="450862" y="765285"/>
          <a:ext cx="8987025" cy="5161975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22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Quinta -Feira</a:t>
                      </a:r>
                      <a:endParaRPr sz="2800" b="1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EMANUELA DE F. NOGUEIRA - CRM 221433SP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NATÁLIA GASPAR - CRM 201877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13:00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VANESSA TALITA DOS SANTOS - CRM 158540SP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 (SOBREAVISO)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CARLOS EDUARDO BUCHIARELLI  – CRM 82412SP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TATIANE BURLE DE SIQUEIRA - CRM 159843SP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1F497D"/>
                          </a:solidFill>
                        </a:rPr>
                        <a:t>         </a:t>
                      </a: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1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EDUARDO – CRM 138817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271" name="Google Shape;271;g2d7000da996_0_1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7697" y="832714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g2d7000da996_0_1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g2d7000da996_0_1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g2d7000da996_0_120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79" name="Google Shape;279;g2d7000da996_0_120"/>
          <p:cNvGraphicFramePr/>
          <p:nvPr>
            <p:extLst>
              <p:ext uri="{D42A27DB-BD31-4B8C-83A1-F6EECF244321}">
                <p14:modId xmlns:p14="http://schemas.microsoft.com/office/powerpoint/2010/main" val="36095462"/>
              </p:ext>
            </p:extLst>
          </p:nvPr>
        </p:nvGraphicFramePr>
        <p:xfrm>
          <a:off x="468114" y="635888"/>
          <a:ext cx="8987025" cy="519240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</a:rPr>
                        <a:t>Escala de Plantão -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23/05/2025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Sexta - Feira</a:t>
                      </a:r>
                      <a:endParaRPr sz="28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LI XIAOYING – CRM 208080SP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TATIANE BURLE DE SIQUEIRA - CRM 159843SP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LI XIAOYING – CRM 208080SP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VANESSA TALITA DOS SANTOS - CRM 158540SP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1F497D"/>
                          </a:solidFill>
                        </a:rPr>
                        <a:t>         </a:t>
                      </a: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1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MARCELO DE AVILA PRADO – CRM SP 121525</a:t>
                      </a:r>
                      <a:endParaRPr sz="120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280" name="Google Shape;280;g2d7000da996_0_1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39455" y="660186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g2d7000da996_0_1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g2d7000da996_0_1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g2d7000da996_0_128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88" name="Google Shape;288;g2d7000da996_0_128"/>
          <p:cNvGraphicFramePr/>
          <p:nvPr>
            <p:extLst>
              <p:ext uri="{D42A27DB-BD31-4B8C-83A1-F6EECF244321}">
                <p14:modId xmlns:p14="http://schemas.microsoft.com/office/powerpoint/2010/main" val="64055340"/>
              </p:ext>
            </p:extLst>
          </p:nvPr>
        </p:nvGraphicFramePr>
        <p:xfrm>
          <a:off x="450862" y="791163"/>
          <a:ext cx="8987025" cy="520855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24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 – Sábado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IVONETE TRINDADE GUIMARAES - CRM 76975SP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IVONETE TRINDADE GUIMARAES - CRM 76975SP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19:00 às 07:00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4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LUCAS ZAMBELLINI MOREIRA – CRM 225424</a:t>
                      </a:r>
                      <a:endParaRPr sz="120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289" name="Google Shape;289;g2d7000da996_0_1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2203" y="832715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g2d7000da996_0_1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g2d7000da996_0_1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g2d7000da996_0_136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97" name="Google Shape;297;g2d7000da996_0_136"/>
          <p:cNvGraphicFramePr/>
          <p:nvPr>
            <p:extLst>
              <p:ext uri="{D42A27DB-BD31-4B8C-83A1-F6EECF244321}">
                <p14:modId xmlns:p14="http://schemas.microsoft.com/office/powerpoint/2010/main" val="382435884"/>
              </p:ext>
            </p:extLst>
          </p:nvPr>
        </p:nvGraphicFramePr>
        <p:xfrm>
          <a:off x="459488" y="929186"/>
          <a:ext cx="8987025" cy="493125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Domingo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ISABELLA JULIANI – 218449SP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GABRIELLA MULLER C. FIESCHI – CRM 217663SP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07:00 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TATIANE BURLE DE SIQUEIRA - CRM 159843SP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MAYARA ANDRINE DO NASCIMENTO – CRM 215550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298" name="Google Shape;298;g2d7000da996_0_1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96324" y="101386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Google Shape;303;g2d7000da996_0_1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g2d7000da996_0_1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g2d7000da996_0_144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06" name="Google Shape;306;g2d7000da996_0_144"/>
          <p:cNvGraphicFramePr/>
          <p:nvPr>
            <p:extLst>
              <p:ext uri="{D42A27DB-BD31-4B8C-83A1-F6EECF244321}">
                <p14:modId xmlns:p14="http://schemas.microsoft.com/office/powerpoint/2010/main" val="307828236"/>
              </p:ext>
            </p:extLst>
          </p:nvPr>
        </p:nvGraphicFramePr>
        <p:xfrm>
          <a:off x="485367" y="842922"/>
          <a:ext cx="8987025" cy="493125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26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Segunda-Feira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MAURO SÉRGIO GEENEN  - CRM 54409SP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 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CAROLINA FANUCCI BUENO – CRM 216947SP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13:00 às 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 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LI XIAOYING – CRM 208080SP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JÚNIOR VICENTE AREDES – CRM 138005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307" name="Google Shape;307;g2d7000da996_0_1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73961" y="85859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g2d7000da996_0_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g2d7000da996_0_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g2d7000da996_0_152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15" name="Google Shape;315;g2d7000da996_0_152"/>
          <p:cNvGraphicFramePr/>
          <p:nvPr>
            <p:extLst>
              <p:ext uri="{D42A27DB-BD31-4B8C-83A1-F6EECF244321}">
                <p14:modId xmlns:p14="http://schemas.microsoft.com/office/powerpoint/2010/main" val="2797470236"/>
              </p:ext>
            </p:extLst>
          </p:nvPr>
        </p:nvGraphicFramePr>
        <p:xfrm>
          <a:off x="493994" y="704899"/>
          <a:ext cx="8987025" cy="515430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27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Terça -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ALINE FERNANDA DA SILVA  - CRM 181468SP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POLYANA MARIA DE CARVALHO-CRM 236809SP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1F497D"/>
                          </a:solidFill>
                        </a:rPr>
                        <a:t>           </a:t>
                      </a: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1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RUI CORDEIRO DE LIMA NETO – CRM 110735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316" name="Google Shape;316;g2d7000da996_0_1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18685" y="711944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g2d7000da996_0_1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g2d7000da996_0_16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g2d7000da996_0_160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24" name="Google Shape;324;g2d7000da996_0_160"/>
          <p:cNvGraphicFramePr/>
          <p:nvPr>
            <p:extLst>
              <p:ext uri="{D42A27DB-BD31-4B8C-83A1-F6EECF244321}">
                <p14:modId xmlns:p14="http://schemas.microsoft.com/office/powerpoint/2010/main" val="4011013101"/>
              </p:ext>
            </p:extLst>
          </p:nvPr>
        </p:nvGraphicFramePr>
        <p:xfrm>
          <a:off x="433609" y="610009"/>
          <a:ext cx="8987025" cy="4923575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Quarta-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ARANTXA B. BOLOGNIESI - CRM : 185072SP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19:00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VANESSA TALITA DOS SANTOS - CRM 158540SP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CARLOS EDUARDO BUCHIARELLI  – CRM 82412SP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ALINE FERNANDA DA SILVA  - CRM 181468SP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1F497D"/>
                          </a:solidFill>
                        </a:rPr>
                        <a:t>          </a:t>
                      </a: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MARCIA MARIA MUXAGATA- CRM 69673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325" name="Google Shape;325;g2d7000da996_0_16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2203" y="668812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Google Shape;330;g2d7000da996_0_1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g2d7000da996_0_1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g2d7000da996_0_168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33" name="Google Shape;333;g2d7000da996_0_168"/>
          <p:cNvGraphicFramePr/>
          <p:nvPr>
            <p:extLst>
              <p:ext uri="{D42A27DB-BD31-4B8C-83A1-F6EECF244321}">
                <p14:modId xmlns:p14="http://schemas.microsoft.com/office/powerpoint/2010/main" val="545577776"/>
              </p:ext>
            </p:extLst>
          </p:nvPr>
        </p:nvGraphicFramePr>
        <p:xfrm>
          <a:off x="450862" y="765285"/>
          <a:ext cx="8987025" cy="5161975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29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Quinta - Feira</a:t>
                      </a:r>
                      <a:endParaRPr sz="2800" b="1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EMANUELA DE F. NOGUEIRA - CRM 221433SP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NATÁLIA GASPAR - CRM 201877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13:00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VANESSA TALITA DOS SANTOS - CRM 158540SP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 (SOBREAVISO)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VANESSA TALITA DOS SANTOS - CRM 158540SP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TATIANE BURLE DE SIQUEIRA - CRM 159843SP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1F497D"/>
                          </a:solidFill>
                        </a:rPr>
                        <a:t>         </a:t>
                      </a: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1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EDUARDO – CRM 138817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334" name="Google Shape;334;g2d7000da996_0_16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7697" y="832714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Google Shape;339;g2d7000da996_0_1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g2d7000da996_0_17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g2d7000da996_0_176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42" name="Google Shape;342;g2d7000da996_0_176"/>
          <p:cNvGraphicFramePr/>
          <p:nvPr>
            <p:extLst>
              <p:ext uri="{D42A27DB-BD31-4B8C-83A1-F6EECF244321}">
                <p14:modId xmlns:p14="http://schemas.microsoft.com/office/powerpoint/2010/main" val="369855497"/>
              </p:ext>
            </p:extLst>
          </p:nvPr>
        </p:nvGraphicFramePr>
        <p:xfrm>
          <a:off x="468114" y="635888"/>
          <a:ext cx="8987025" cy="519240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</a:rPr>
                        <a:t>Escala de Plantão -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30/05/2025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Sexta - Feira</a:t>
                      </a:r>
                      <a:endParaRPr sz="28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EMANUELA DE F. NOGUEIRA - CRM 221433SP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TATIANE BURLE DE SIQUEIRA - CRM 159843SP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EMANUELA DE F. NOGUEIRA - CRM 221433SP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VANESSA TALITA DOS SANTOS - CRM 158540SP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1F497D"/>
                          </a:solidFill>
                        </a:rPr>
                        <a:t>         </a:t>
                      </a: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1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MARCELO DE AVILA PRADO – CRM SP 121525</a:t>
                      </a:r>
                      <a:endParaRPr sz="120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343" name="Google Shape;343;g2d7000da996_0_17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39455" y="660186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Google Shape;348;g2d7000da996_0_18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g2d7000da996_0_18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g2d7000da996_0_184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51" name="Google Shape;351;g2d7000da996_0_184"/>
          <p:cNvGraphicFramePr/>
          <p:nvPr>
            <p:extLst>
              <p:ext uri="{D42A27DB-BD31-4B8C-83A1-F6EECF244321}">
                <p14:modId xmlns:p14="http://schemas.microsoft.com/office/powerpoint/2010/main" val="2852315101"/>
              </p:ext>
            </p:extLst>
          </p:nvPr>
        </p:nvGraphicFramePr>
        <p:xfrm>
          <a:off x="450862" y="791163"/>
          <a:ext cx="8987025" cy="5211396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u="none" strike="noStrike" cap="none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>
                          <a:solidFill>
                            <a:srgbClr val="1F497D"/>
                          </a:solidFill>
                        </a:rPr>
                        <a:t>Janeiro de 2025</a:t>
                      </a:r>
                      <a:endParaRPr sz="2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31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/2025 – Sábado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LUANA MOGGI BIGOLI - CRM 216777SP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3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POLYANA MARIA DE CARVALHO-CRM 236809SP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9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19:00 às 07:00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4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LUCAS ZAMBELLINI MOREIRA – CRM 225424</a:t>
                      </a:r>
                      <a:endParaRPr sz="120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352" name="Google Shape;352;g2d7000da996_0_18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2203" y="832715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1708</TotalTime>
  <Words>4480</Words>
  <Application>Microsoft Office PowerPoint</Application>
  <PresentationFormat>Papel A4 (210 x 297 mm)</PresentationFormat>
  <Paragraphs>985</Paragraphs>
  <Slides>31</Slides>
  <Notes>31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31</vt:i4>
      </vt:variant>
    </vt:vector>
  </HeadingPairs>
  <TitlesOfParts>
    <vt:vector size="34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Marco</dc:creator>
  <cp:lastModifiedBy>Millena Bueno</cp:lastModifiedBy>
  <cp:revision>76</cp:revision>
  <dcterms:created xsi:type="dcterms:W3CDTF">2022-03-29T18:09:15Z</dcterms:created>
  <dcterms:modified xsi:type="dcterms:W3CDTF">2025-05-07T05:16:26Z</dcterms:modified>
</cp:coreProperties>
</file>