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g1+fJIfTfq+uHvKt+xQ7ma3TIV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0F2924-35A4-41D3-A01B-F49768782FD3}">
  <a:tblStyle styleId="{EB0F2924-35A4-41D3-A01B-F49768782FD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ae6a4ec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ae6a4e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ae6a4ecb_0_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ae6a4ec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3ae6a4ecb_0_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2d3ae6a4ec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3ae6a4ecb_0_2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2d3ae6a4ec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d63052c303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g2d63052c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643a90617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g2d643a906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643a90617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g2d643a9061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2215921d15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g32215921d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4b53ce68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g2a4b53ce6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a4b53ce68b_0_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g2a4b53ce68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4b53ce68b_0_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a4b53ce68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4b53ce68b_0_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a4b53ce68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a4b53ce68b_0_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g2a4b53ce68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4b53ce68b_0_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g2a4b53ce68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4b53ce68b_0_5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g2a4b53ce68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a4b53ce68b_0_6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2a4b53ce68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a4b53ce68b_0_6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a4b53ce68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4b53ce68b_0_7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g2a4b53ce68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a4b53ce68b_0_8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2a4b53ce68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a4b53ce68b_0_9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g2a4b53ce68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4b53ce68b_0_10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2a4b53ce68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a4b53ce68b_0_1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g2a4b53ce68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a4b53ce68b_0_1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g2a4b53ce68b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4b53ce68b_0_1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g2a4b53ce68b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4b53ce68b_0_1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g2a4b53ce68b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a4b53ce68b_0_1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g2a4b53ce68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a4b53ce68b_0_15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2a4b53ce68b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4b53ce68b_0_16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g2a4b53ce68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a4b53ce68b_0_16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g2a4b53ce68b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228d3ad95a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g3228d3ad95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228d3ad95a_0_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0" name="Google Shape;360;g3228d3ad95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ae6a4ec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ae6a4ec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ae6a4ecb_0_0"/>
          <p:cNvGraphicFramePr/>
          <p:nvPr>
            <p:extLst>
              <p:ext uri="{D42A27DB-BD31-4B8C-83A1-F6EECF244321}">
                <p14:modId xmlns:p14="http://schemas.microsoft.com/office/powerpoint/2010/main" val="3883078073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MARCELA APARECIDA DA SILVA FRANÇA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Angelo</a:t>
                      </a:r>
                      <a:r>
                        <a:rPr lang="pt-BR" sz="1200" dirty="0"/>
                        <a:t> Giglio Machado. CRM: 98275SP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Paulo Otavio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251.457SP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Mabili</a:t>
                      </a:r>
                      <a:r>
                        <a:rPr lang="pt-BR" sz="1200" dirty="0"/>
                        <a:t> Alves P. Lopes. CRM:177430SP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Gabriel Silva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261.457P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7" name="Google Shape;87;g2d3ae6a4ec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ae6a4ec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ae6a4ecb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ae6a4ecb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ae6a4ecb_0_9"/>
          <p:cNvGraphicFramePr/>
          <p:nvPr>
            <p:extLst>
              <p:ext uri="{D42A27DB-BD31-4B8C-83A1-F6EECF244321}">
                <p14:modId xmlns:p14="http://schemas.microsoft.com/office/powerpoint/2010/main" val="1064332761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Caio Henrique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. CRM: 235.411SP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Fernanda Camila Lima CRM: 257.387SP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Rodrigo Silva de Oliveira. CRM:215.429SP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Carolina de Mello Miranda. CRM:246.688SP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6" name="Google Shape;96;g2d3ae6a4ecb_0_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ae6a4ecb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2d3ae6a4ecb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d3ae6a4ecb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2d3ae6a4ecb_0_17"/>
          <p:cNvGraphicFramePr/>
          <p:nvPr>
            <p:extLst>
              <p:ext uri="{D42A27DB-BD31-4B8C-83A1-F6EECF244321}">
                <p14:modId xmlns:p14="http://schemas.microsoft.com/office/powerpoint/2010/main" val="2351597198"/>
              </p:ext>
            </p:extLst>
          </p:nvPr>
        </p:nvGraphicFramePr>
        <p:xfrm>
          <a:off x="459499" y="400200"/>
          <a:ext cx="8987025" cy="602466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0193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73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54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5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5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5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54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5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324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Ana Carolina Camargo CRM:232941SP.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Gabriel Silva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Nicole Van Der </a:t>
                      </a:r>
                      <a:r>
                        <a:rPr lang="pt-BR" sz="1200" dirty="0" err="1"/>
                        <a:t>Heijde</a:t>
                      </a:r>
                      <a:r>
                        <a:rPr lang="pt-BR" sz="1200" dirty="0"/>
                        <a:t> Fernandes Silva. CRM:258.637SP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Belone</a:t>
                      </a:r>
                      <a:r>
                        <a:rPr lang="pt-BR" sz="1200" dirty="0"/>
                        <a:t>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Gabriel Silva 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05" name="Google Shape;105;g2d3ae6a4ecb_0_1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2d3ae6a4ecb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1498" y="493674"/>
            <a:ext cx="2459755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3ae6a4ecb_0_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d3ae6a4ecb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d3ae6a4ecb_0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4" name="Google Shape;114;g2d3ae6a4ecb_0_29"/>
          <p:cNvGraphicFramePr/>
          <p:nvPr>
            <p:extLst>
              <p:ext uri="{D42A27DB-BD31-4B8C-83A1-F6EECF244321}">
                <p14:modId xmlns:p14="http://schemas.microsoft.com/office/powerpoint/2010/main" val="2694976332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 Carolina Mello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Paulo Otávio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Paulo Otávio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15" name="Google Shape;115;g2d3ae6a4ecb_0_2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2d3ae6a4ecb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d63052c30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2d63052c30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3" name="Google Shape;123;g2d63052c303_0_0"/>
          <p:cNvGraphicFramePr/>
          <p:nvPr>
            <p:extLst>
              <p:ext uri="{D42A27DB-BD31-4B8C-83A1-F6EECF244321}">
                <p14:modId xmlns:p14="http://schemas.microsoft.com/office/powerpoint/2010/main" val="2224804827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Angelo</a:t>
                      </a:r>
                      <a:r>
                        <a:rPr lang="pt-BR" sz="1200" dirty="0"/>
                        <a:t> Giglio Machado. CRM: 98275SP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Mariana Wu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Paulo Otávio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4" name="Google Shape;124;g2d63052c303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2d63052c30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d63052c303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d643a9061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d643a9061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g2d643a90617_0_0"/>
          <p:cNvGraphicFramePr/>
          <p:nvPr>
            <p:extLst>
              <p:ext uri="{D42A27DB-BD31-4B8C-83A1-F6EECF244321}">
                <p14:modId xmlns:p14="http://schemas.microsoft.com/office/powerpoint/2010/main" val="1207183124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 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Caio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 CRM:235.411SP.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200" dirty="0"/>
                        <a:t>Murilo Tomolti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Mariana Wu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- Paulo Otavio CRM: 266.916SP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Fernanda Camila Lima CRM: 257.387SP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Carolina de Mello Miranda. CRM:246.688SP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4" name="Google Shape;134;g2d643a90617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g2d643a9061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2d643a90617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2d643a90617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" name="Google Shape;142;g2d643a90617_0_8"/>
          <p:cNvGraphicFramePr/>
          <p:nvPr>
            <p:extLst>
              <p:ext uri="{D42A27DB-BD31-4B8C-83A1-F6EECF244321}">
                <p14:modId xmlns:p14="http://schemas.microsoft.com/office/powerpoint/2010/main" val="521353265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Murilo Tomolti M. Morisuki* CRM:114.734SP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Laís Lima. CRM: 204.461SP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Bruna Soares CRM:241.01SP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Guilherme Graia. CRM: 197.896SP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 Silva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3" name="Google Shape;143;g2d643a90617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2d643a90617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32215921d1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32215921d15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1" name="Google Shape;151;g32215921d15_0_0"/>
          <p:cNvGraphicFramePr/>
          <p:nvPr>
            <p:extLst>
              <p:ext uri="{D42A27DB-BD31-4B8C-83A1-F6EECF244321}">
                <p14:modId xmlns:p14="http://schemas.microsoft.com/office/powerpoint/2010/main" val="875932747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Murilo Tomolti M. Morisuki* CRM:114.734SP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César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Laís Lima Sá. CRM: 223461SP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251.457SP (12-00h)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Luiz César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251.457SP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52" name="Google Shape;152;g32215921d15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g32215921d15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a4b53ce68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a4b53ce68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g2a4b53ce68b_0_0"/>
          <p:cNvGraphicFramePr/>
          <p:nvPr>
            <p:extLst>
              <p:ext uri="{D42A27DB-BD31-4B8C-83A1-F6EECF244321}">
                <p14:modId xmlns:p14="http://schemas.microsoft.com/office/powerpoint/2010/main" val="2365270507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Caio Henrique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. CRM: 235.411SP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Rodrigo Silva de Oliveira. CRM:215.429SP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Fernanda Camila Lima CRM: 257.387SP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dirty="0" err="1"/>
                        <a:t>Niara</a:t>
                      </a:r>
                      <a:r>
                        <a:rPr lang="pt-BR" dirty="0"/>
                        <a:t> </a:t>
                      </a:r>
                      <a:r>
                        <a:rPr lang="pt-BR" dirty="0" err="1"/>
                        <a:t>Majui</a:t>
                      </a:r>
                      <a:r>
                        <a:rPr lang="pt-BR" dirty="0"/>
                        <a:t> CRM 258635</a:t>
                      </a: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61" name="Google Shape;161;g2a4b53ce68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2a4b53ce68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2a4b53ce68b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a4b53ce68b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9" name="Google Shape;169;g2a4b53ce68b_0_10"/>
          <p:cNvGraphicFramePr/>
          <p:nvPr>
            <p:extLst>
              <p:ext uri="{D42A27DB-BD31-4B8C-83A1-F6EECF244321}">
                <p14:modId xmlns:p14="http://schemas.microsoft.com/office/powerpoint/2010/main" val="2106994706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Gabriela Helena CRM:245498SP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CRM:245521SP.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Gabriel Silva</a:t>
                      </a:r>
                      <a:endParaRPr lang="pt-BR"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Nicole Van Der </a:t>
                      </a:r>
                      <a:r>
                        <a:rPr lang="pt-BR" sz="1200" dirty="0" err="1"/>
                        <a:t>Heijde</a:t>
                      </a:r>
                      <a:r>
                        <a:rPr lang="pt-BR" sz="1200" dirty="0"/>
                        <a:t> Fernandes Silva. CRM:258.637SP</a:t>
                      </a:r>
                      <a:endParaRPr lang="pt-BR"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 Silva. CRM: 265.344SP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70" name="Google Shape;170;g2a4b53ce68b_0_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2a4b53ce68b_0_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a4b53ce68b_0_1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a4b53ce68b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a4b53ce68b_0_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g2a4b53ce68b_0_19"/>
          <p:cNvGraphicFramePr/>
          <p:nvPr>
            <p:extLst>
              <p:ext uri="{D42A27DB-BD31-4B8C-83A1-F6EECF244321}">
                <p14:modId xmlns:p14="http://schemas.microsoft.com/office/powerpoint/2010/main" val="788382086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Luiz Augusto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Marilia </a:t>
                      </a:r>
                      <a:r>
                        <a:rPr lang="pt-BR" sz="1200" dirty="0" err="1"/>
                        <a:t>Peff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Carolina. 13/19- Paulo Octavio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200" dirty="0"/>
                        <a:t>Antonio Maury Lancia CRM:101649SP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Gabriel Silva. CRM: 265.344SP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80" name="Google Shape;180;g2a4b53ce68b_0_1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2a4b53ce68b_0_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a4b53ce68b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a4b53ce68b_0_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g2a4b53ce68b_0_27"/>
          <p:cNvGraphicFramePr/>
          <p:nvPr>
            <p:extLst>
              <p:ext uri="{D42A27DB-BD31-4B8C-83A1-F6EECF244321}">
                <p14:modId xmlns:p14="http://schemas.microsoft.com/office/powerpoint/2010/main" val="4173061903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Angelo</a:t>
                      </a:r>
                      <a:r>
                        <a:rPr lang="pt-BR" sz="1200" dirty="0"/>
                        <a:t> Giglio Machado. CRM: 98275SP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Mariana Wu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Fernanda Camila Lima CRM: 257.387SP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Paulo Otávio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89" name="Google Shape;189;g2a4b53ce68b_0_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2a4b53ce68b_0_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a4b53ce68b_0_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2a4b53ce68b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2a4b53ce68b_0_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8" name="Google Shape;198;g2a4b53ce68b_0_36"/>
          <p:cNvGraphicFramePr/>
          <p:nvPr>
            <p:extLst>
              <p:ext uri="{D42A27DB-BD31-4B8C-83A1-F6EECF244321}">
                <p14:modId xmlns:p14="http://schemas.microsoft.com/office/powerpoint/2010/main" val="2919492234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 - 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Caio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 CRM:235.411SP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200" dirty="0"/>
                        <a:t>Murilo Tomolti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Mariana Wu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Paulo Otavio CRM: 266.916SP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Fernanda Camila Lima CRM: 257.387SP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Carolina de Mello Miranda. CRM:246.688SP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99" name="Google Shape;199;g2a4b53ce68b_0_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2a4b53ce68b_0_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2a4b53ce68b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a4b53ce68b_0_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" name="Google Shape;207;g2a4b53ce68b_0_44"/>
          <p:cNvGraphicFramePr/>
          <p:nvPr>
            <p:extLst>
              <p:ext uri="{D42A27DB-BD31-4B8C-83A1-F6EECF244321}">
                <p14:modId xmlns:p14="http://schemas.microsoft.com/office/powerpoint/2010/main" val="1756478989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Murilo Tomolti M. Morisuki* CRM:114.734SP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Laís Lima. CRM: 204.461SP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Bruna Soares CRM:241.01SP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Guilherme Graia. CRM: 197.896SP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Caio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 CRM:235.411SP.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Gabriel Silva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08" name="Google Shape;208;g2a4b53ce68b_0_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2a4b53ce68b_0_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a4b53ce68b_0_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a4b53ce68b_0_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6" name="Google Shape;216;g2a4b53ce68b_0_52"/>
          <p:cNvGraphicFramePr/>
          <p:nvPr>
            <p:extLst>
              <p:ext uri="{D42A27DB-BD31-4B8C-83A1-F6EECF244321}">
                <p14:modId xmlns:p14="http://schemas.microsoft.com/office/powerpoint/2010/main" val="735530462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Fernandes*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Augusto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César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dirty="0"/>
                        <a:t>Laís Lima Sá. CRM: 223461SP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251.457SP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Mabili</a:t>
                      </a:r>
                      <a:r>
                        <a:rPr lang="pt-BR" sz="1200" dirty="0"/>
                        <a:t> Alves P. Lopes. CRM:177430SP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Luiz César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Fernandes*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261.457P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17" name="Google Shape;217;g2a4b53ce68b_0_5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g2a4b53ce68b_0_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g2a4b53ce68b_0_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a4b53ce68b_0_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5" name="Google Shape;225;g2a4b53ce68b_0_60"/>
          <p:cNvGraphicFramePr/>
          <p:nvPr>
            <p:extLst>
              <p:ext uri="{D42A27DB-BD31-4B8C-83A1-F6EECF244321}">
                <p14:modId xmlns:p14="http://schemas.microsoft.com/office/powerpoint/2010/main" val="1625369254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ÇA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Caio Henrique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. CRM: 235.411SP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Rodrigo Silva de Oliveira. CRM:215.429SP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Paulo Otávio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26" name="Google Shape;226;g2a4b53ce68b_0_6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g2a4b53ce68b_0_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2a4b53ce68b_0_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a4b53ce68b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4" name="Google Shape;234;g2a4b53ce68b_0_68"/>
          <p:cNvGraphicFramePr/>
          <p:nvPr>
            <p:extLst>
              <p:ext uri="{D42A27DB-BD31-4B8C-83A1-F6EECF244321}">
                <p14:modId xmlns:p14="http://schemas.microsoft.com/office/powerpoint/2010/main" val="3055683211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Ana Carolina Camargo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Carolina Mello.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-Lucas Fernandes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Augusto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Luiz Augusto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35" name="Google Shape;235;g2a4b53ce68b_0_6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2a4b53ce68b_0_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a4b53ce68b_0_6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2a4b53ce68b_0_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a4b53ce68b_0_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4" name="Google Shape;244;g2a4b53ce68b_0_77"/>
          <p:cNvGraphicFramePr/>
          <p:nvPr>
            <p:extLst>
              <p:ext uri="{D42A27DB-BD31-4B8C-83A1-F6EECF244321}">
                <p14:modId xmlns:p14="http://schemas.microsoft.com/office/powerpoint/2010/main" val="16397050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Luiz Augusto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Carolina de Mello Miranda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Paulo Octavio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200" dirty="0"/>
                        <a:t>Antonio Maury Lancia CRM:101649SP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Paulo Otávio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45" name="Google Shape;245;g2a4b53ce68b_0_7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2a4b53ce68b_0_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2a4b53ce68b_0_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a4b53ce68b_0_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3" name="Google Shape;253;g2a4b53ce68b_0_85"/>
          <p:cNvGraphicFramePr/>
          <p:nvPr>
            <p:extLst>
              <p:ext uri="{D42A27DB-BD31-4B8C-83A1-F6EECF244321}">
                <p14:modId xmlns:p14="http://schemas.microsoft.com/office/powerpoint/2010/main" val="3520904815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Angelo</a:t>
                      </a:r>
                      <a:r>
                        <a:rPr lang="pt-BR" sz="1200" dirty="0"/>
                        <a:t> Giglio Machado. CRM: 98275SP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Mariana Wu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1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b="1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Fernanda Camila Lima CRM: 257.387SP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54" name="Google Shape;254;g2a4b53ce68b_0_85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a4b53ce68b_0_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a4b53ce68b_0_8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2a4b53ce68b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a4b53ce68b_0_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3" name="Google Shape;263;g2a4b53ce68b_0_94"/>
          <p:cNvGraphicFramePr/>
          <p:nvPr>
            <p:extLst>
              <p:ext uri="{D42A27DB-BD31-4B8C-83A1-F6EECF244321}">
                <p14:modId xmlns:p14="http://schemas.microsoft.com/office/powerpoint/2010/main" val="2490556474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 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Caio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 CRM:235.411SP.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Murilo </a:t>
                      </a:r>
                      <a:r>
                        <a:rPr lang="pt-BR" sz="1200" dirty="0" err="1"/>
                        <a:t>Tomolti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Mariana Wu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Paulo Otavio CRM: 266.916SP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Fernanda Camila Lima CRM: 257.387SP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64" name="Google Shape;264;g2a4b53ce68b_0_9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g2a4b53ce68b_0_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2a4b53ce68b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a4b53ce68b_0_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" name="Google Shape;272;g2a4b53ce68b_0_102"/>
          <p:cNvGraphicFramePr/>
          <p:nvPr>
            <p:extLst>
              <p:ext uri="{D42A27DB-BD31-4B8C-83A1-F6EECF244321}">
                <p14:modId xmlns:p14="http://schemas.microsoft.com/office/powerpoint/2010/main" val="1784149483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Laís Lima. CRM: 204.461SP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Bruna Soares CRM:241.01SP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Guilherme Graia. CRM: 197.896SP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Caio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 CRM:235.411SP.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Gabriel Silva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73" name="Google Shape;273;g2a4b53ce68b_0_10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g2a4b53ce68b_0_1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g2a4b53ce68b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2a4b53ce68b_0_1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1" name="Google Shape;281;g2a4b53ce68b_0_110"/>
          <p:cNvGraphicFramePr/>
          <p:nvPr>
            <p:extLst>
              <p:ext uri="{D42A27DB-BD31-4B8C-83A1-F6EECF244321}">
                <p14:modId xmlns:p14="http://schemas.microsoft.com/office/powerpoint/2010/main" val="1792020416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Fernandes*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Murilo Tomolti M. Morisuki* CRM:114.734SP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César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Laís Lima Sá. CRM: 223461SP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251.457SP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Mabili</a:t>
                      </a:r>
                      <a:r>
                        <a:rPr lang="pt-BR" sz="1200" dirty="0"/>
                        <a:t> Alves P. Lopes. CRM:177430SP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Luiz César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261.457P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82" name="Google Shape;282;g2a4b53ce68b_0_1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2a4b53ce68b_0_1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2a4b53ce68b_0_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a4b53ce68b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0" name="Google Shape;290;g2a4b53ce68b_0_118"/>
          <p:cNvGraphicFramePr/>
          <p:nvPr>
            <p:extLst>
              <p:ext uri="{D42A27DB-BD31-4B8C-83A1-F6EECF244321}">
                <p14:modId xmlns:p14="http://schemas.microsoft.com/office/powerpoint/2010/main" val="3670126494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Caio Henrique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. CRM: 235.411SP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Rodrigo Silva de Oliveira. CRM:215.429SP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Fernanda Camila Lima CRM: 257.387SP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91" name="Google Shape;291;g2a4b53ce68b_0_11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g2a4b53ce68b_0_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2a4b53ce68b_0_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a4b53ce68b_0_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9" name="Google Shape;299;g2a4b53ce68b_0_127"/>
          <p:cNvGraphicFramePr/>
          <p:nvPr>
            <p:extLst>
              <p:ext uri="{D42A27DB-BD31-4B8C-83A1-F6EECF244321}">
                <p14:modId xmlns:p14="http://schemas.microsoft.com/office/powerpoint/2010/main" val="3808576494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- 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Augusto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Luiz Augusto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00" name="Google Shape;300;g2a4b53ce68b_0_1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g2a4b53ce68b_0_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a4b53ce68b_0_1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2a4b53ce68b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a4b53ce68b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9" name="Google Shape;309;g2a4b53ce68b_0_136"/>
          <p:cNvGraphicFramePr/>
          <p:nvPr>
            <p:extLst>
              <p:ext uri="{D42A27DB-BD31-4B8C-83A1-F6EECF244321}">
                <p14:modId xmlns:p14="http://schemas.microsoft.com/office/powerpoint/2010/main" val="1726834236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Carolina de Mello Miranda. CRM:246.688SP.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Ana Carolina.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Paulo Otávio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10" name="Google Shape;310;g2a4b53ce68b_0_1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g2a4b53ce68b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g2a4b53ce68b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2a4b53ce68b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8" name="Google Shape;318;g2a4b53ce68b_0_144"/>
          <p:cNvGraphicFramePr/>
          <p:nvPr>
            <p:extLst>
              <p:ext uri="{D42A27DB-BD31-4B8C-83A1-F6EECF244321}">
                <p14:modId xmlns:p14="http://schemas.microsoft.com/office/powerpoint/2010/main" val="4168020751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Angelo</a:t>
                      </a:r>
                      <a:r>
                        <a:rPr lang="pt-BR" sz="1200" dirty="0"/>
                        <a:t> Giglio Machado. CRM: 98275SP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Mariana Wu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1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b="1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r>
                        <a:rPr lang="pt-BR" sz="1200" dirty="0"/>
                        <a:t>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Fernanda Camila Lima CRM: 257.387SP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Gabriela </a:t>
                      </a:r>
                      <a:r>
                        <a:rPr lang="pt-BR" sz="1200" dirty="0" err="1"/>
                        <a:t>Laube</a:t>
                      </a:r>
                      <a:r>
                        <a:rPr lang="pt-BR" sz="1200" dirty="0"/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19" name="Google Shape;319;g2a4b53ce68b_0_1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g2a4b53ce68b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2a4b53ce68b_0_14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a4b53ce68b_0_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2a4b53ce68b_0_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8" name="Google Shape;328;g2a4b53ce68b_0_153"/>
          <p:cNvGraphicFramePr/>
          <p:nvPr>
            <p:extLst>
              <p:ext uri="{D42A27DB-BD31-4B8C-83A1-F6EECF244321}">
                <p14:modId xmlns:p14="http://schemas.microsoft.com/office/powerpoint/2010/main" val="4264236766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Caio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 CRM:235.411SP.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Murilo </a:t>
                      </a:r>
                      <a:r>
                        <a:rPr lang="pt-BR" sz="1200" dirty="0" err="1"/>
                        <a:t>Tomolti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Mariana Wu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Paulo Otavio CRM: 266.916SP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Fernanda Camila Lima CRM: 257.387SP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Carolina de Mello Miranda. CRM:246.688SP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29" name="Google Shape;329;g2a4b53ce68b_0_153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g2a4b53ce68b_0_1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2a4b53ce68b_0_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a4b53ce68b_0_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7" name="Google Shape;337;g2a4b53ce68b_0_161"/>
          <p:cNvGraphicFramePr/>
          <p:nvPr>
            <p:extLst>
              <p:ext uri="{D42A27DB-BD31-4B8C-83A1-F6EECF244321}">
                <p14:modId xmlns:p14="http://schemas.microsoft.com/office/powerpoint/2010/main" val="3570230990"/>
              </p:ext>
            </p:extLst>
          </p:nvPr>
        </p:nvGraphicFramePr>
        <p:xfrm>
          <a:off x="586500" y="1217600"/>
          <a:ext cx="8965464" cy="5343361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48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6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837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22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QUARTA-FEIRA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0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0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0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0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06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0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14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</a:t>
                      </a:r>
                      <a:r>
                        <a:rPr lang="pt-BR" sz="1200" dirty="0" err="1"/>
                        <a:t>Zambellini</a:t>
                      </a:r>
                      <a:r>
                        <a:rPr lang="pt-BR" sz="1200" dirty="0"/>
                        <a:t> CRM 225424SP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Murilo Tomolti M. Morisuki* CRM:114.734SP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Laís Lima. CRM: 204.461SP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Bruna Soares CRM:241.01SP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Guilherme Graia. CRM: 197.896SP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Gabriel Silva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38" name="Google Shape;338;g2a4b53ce68b_0_161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g2a4b53ce68b_0_1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g2a4b53ce68b_0_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2a4b53ce68b_0_1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6" name="Google Shape;346;g2a4b53ce68b_0_169"/>
          <p:cNvGraphicFramePr/>
          <p:nvPr>
            <p:extLst>
              <p:ext uri="{D42A27DB-BD31-4B8C-83A1-F6EECF244321}">
                <p14:modId xmlns:p14="http://schemas.microsoft.com/office/powerpoint/2010/main" val="4240485353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Fernandes*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Camargo.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César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Laís Lima Sá. CRM: 223461SP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251.457SP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12:00 às 00:00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 err="1"/>
                        <a:t>Mabili</a:t>
                      </a:r>
                      <a:r>
                        <a:rPr lang="pt-BR" sz="1200" dirty="0"/>
                        <a:t> Alves P. Lopes. CRM:177430SP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Luiz César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Silvio Fernando </a:t>
                      </a:r>
                      <a:r>
                        <a:rPr lang="pt-BR" sz="1200" dirty="0" err="1"/>
                        <a:t>Birello</a:t>
                      </a:r>
                      <a:r>
                        <a:rPr lang="pt-BR" sz="1200" dirty="0"/>
                        <a:t> Fernandes*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Lucas Ariel Moraes Cavalcante CRM: 261.457P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47" name="Google Shape;347;g2a4b53ce68b_0_16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g2a4b53ce68b_0_1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3228d3ad95a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228d3ad95a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5" name="Google Shape;355;g3228d3ad95a_0_8"/>
          <p:cNvGraphicFramePr/>
          <p:nvPr>
            <p:extLst>
              <p:ext uri="{D42A27DB-BD31-4B8C-83A1-F6EECF244321}">
                <p14:modId xmlns:p14="http://schemas.microsoft.com/office/powerpoint/2010/main" val="4032002680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Ana Carolina Camargo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Caio Henrique </a:t>
                      </a:r>
                      <a:r>
                        <a:rPr lang="pt-BR" sz="1200" dirty="0" err="1"/>
                        <a:t>Dezan</a:t>
                      </a:r>
                      <a:r>
                        <a:rPr lang="pt-BR" sz="1200" dirty="0"/>
                        <a:t>. CRM: 235.411SP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Lucas Fernandes V. </a:t>
                      </a:r>
                      <a:r>
                        <a:rPr lang="pt-BR" sz="1200" dirty="0" err="1"/>
                        <a:t>Baroncelli</a:t>
                      </a:r>
                      <a:r>
                        <a:rPr lang="pt-BR" sz="1200" dirty="0"/>
                        <a:t>. CRM :236705SP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Antonio</a:t>
                      </a:r>
                      <a:r>
                        <a:rPr lang="pt-BR" sz="1200" dirty="0"/>
                        <a:t> Maury CRM101649SP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Rodrigo Silva de Oliveira. CRM:215.429SP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Juliana </a:t>
                      </a:r>
                      <a:r>
                        <a:rPr lang="pt-BR" sz="1200" dirty="0" err="1"/>
                        <a:t>Bellone</a:t>
                      </a:r>
                      <a:r>
                        <a:rPr lang="pt-BR" sz="1200" dirty="0"/>
                        <a:t>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56" name="Google Shape;356;g3228d3ad95a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g3228d3ad95a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g3228d3ad95a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228d3ad95a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4" name="Google Shape;364;g3228d3ad95a_0_16"/>
          <p:cNvGraphicFramePr/>
          <p:nvPr>
            <p:extLst>
              <p:ext uri="{D42A27DB-BD31-4B8C-83A1-F6EECF244321}">
                <p14:modId xmlns:p14="http://schemas.microsoft.com/office/powerpoint/2010/main" val="1218995079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>
                          <a:solidFill>
                            <a:srgbClr val="1F497D"/>
                          </a:solidFill>
                        </a:rPr>
                        <a:t>Janeiro de 2025</a:t>
                      </a:r>
                      <a:endParaRPr sz="2400" b="0" i="0" u="none" strike="noStrike" cap="none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31/05/2025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Carolina Mello.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CRM:245521SP.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- Ana Carolina Camargo CRM:232941SP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Luiz Augusto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dirty="0"/>
                        <a:t>Luiz Augusto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65" name="Google Shape;365;g3228d3ad95a_0_1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g3228d3ad95a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228d3ad95a_0_1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4195</Words>
  <Application>Microsoft Office PowerPoint</Application>
  <PresentationFormat>Papel A4 (210 x 297 mm)</PresentationFormat>
  <Paragraphs>1083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</dc:creator>
  <cp:lastModifiedBy>Millena Bueno</cp:lastModifiedBy>
  <cp:revision>111</cp:revision>
  <dcterms:created xsi:type="dcterms:W3CDTF">2022-03-29T18:09:15Z</dcterms:created>
  <dcterms:modified xsi:type="dcterms:W3CDTF">2025-05-14T09:27:50Z</dcterms:modified>
</cp:coreProperties>
</file>