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k3LtPbichtGxEbk6E6ByslExk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6258E-996B-497D-9A75-1589425ACDE3}" v="14" dt="2025-06-11T04:55:25.911"/>
  </p1510:revLst>
</p1510:revInfo>
</file>

<file path=ppt/tableStyles.xml><?xml version="1.0" encoding="utf-8"?>
<a:tblStyleLst xmlns:a="http://schemas.openxmlformats.org/drawingml/2006/main" def="{EFBC009D-EEAB-485D-9B66-E5A3F8DAE4F1}">
  <a:tblStyle styleId="{EFBC009D-EEAB-485D-9B66-E5A3F8DAE4F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9156258E-996B-497D-9A75-1589425ACDE3}"/>
    <pc:docChg chg="undo custSel modSld">
      <pc:chgData name="Mayara Moura" userId="d3dc664735b74688" providerId="LiveId" clId="{9156258E-996B-497D-9A75-1589425ACDE3}" dt="2025-06-11T04:55:41.154" v="5640" actId="255"/>
      <pc:docMkLst>
        <pc:docMk/>
      </pc:docMkLst>
      <pc:sldChg chg="modSp mod">
        <pc:chgData name="Mayara Moura" userId="d3dc664735b74688" providerId="LiveId" clId="{9156258E-996B-497D-9A75-1589425ACDE3}" dt="2025-06-09T12:27:25.655" v="3844" actId="20577"/>
        <pc:sldMkLst>
          <pc:docMk/>
          <pc:sldMk cId="0" sldId="256"/>
        </pc:sldMkLst>
        <pc:graphicFrameChg chg="mod modGraphic">
          <ac:chgData name="Mayara Moura" userId="d3dc664735b74688" providerId="LiveId" clId="{9156258E-996B-497D-9A75-1589425ACDE3}" dt="2025-06-09T12:27:25.655" v="3844" actId="20577"/>
          <ac:graphicFrameMkLst>
            <pc:docMk/>
            <pc:sldMk cId="0" sldId="256"/>
            <ac:graphicFrameMk id="81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9T12:59:04.447" v="4117" actId="122"/>
        <pc:sldMkLst>
          <pc:docMk/>
          <pc:sldMk cId="0" sldId="257"/>
        </pc:sldMkLst>
        <pc:graphicFrameChg chg="mod modGraphic">
          <ac:chgData name="Mayara Moura" userId="d3dc664735b74688" providerId="LiveId" clId="{9156258E-996B-497D-9A75-1589425ACDE3}" dt="2025-06-09T12:59:04.447" v="4117" actId="122"/>
          <ac:graphicFrameMkLst>
            <pc:docMk/>
            <pc:sldMk cId="0" sldId="257"/>
            <ac:graphicFrameMk id="90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30:22.671" v="4643" actId="113"/>
        <pc:sldMkLst>
          <pc:docMk/>
          <pc:sldMk cId="0" sldId="258"/>
        </pc:sldMkLst>
        <pc:graphicFrameChg chg="mod modGraphic">
          <ac:chgData name="Mayara Moura" userId="d3dc664735b74688" providerId="LiveId" clId="{9156258E-996B-497D-9A75-1589425ACDE3}" dt="2025-06-10T01:30:22.671" v="4643" actId="113"/>
          <ac:graphicFrameMkLst>
            <pc:docMk/>
            <pc:sldMk cId="0" sldId="258"/>
            <ac:graphicFrameMk id="99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00:40.674" v="4839" actId="122"/>
        <pc:sldMkLst>
          <pc:docMk/>
          <pc:sldMk cId="0" sldId="259"/>
        </pc:sldMkLst>
        <pc:graphicFrameChg chg="mod modGraphic">
          <ac:chgData name="Mayara Moura" userId="d3dc664735b74688" providerId="LiveId" clId="{9156258E-996B-497D-9A75-1589425ACDE3}" dt="2025-06-10T03:00:40.674" v="4839" actId="122"/>
          <ac:graphicFrameMkLst>
            <pc:docMk/>
            <pc:sldMk cId="0" sldId="259"/>
            <ac:graphicFrameMk id="108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11:19.822" v="5070" actId="122"/>
        <pc:sldMkLst>
          <pc:docMk/>
          <pc:sldMk cId="0" sldId="260"/>
        </pc:sldMkLst>
        <pc:graphicFrameChg chg="mod modGraphic">
          <ac:chgData name="Mayara Moura" userId="d3dc664735b74688" providerId="LiveId" clId="{9156258E-996B-497D-9A75-1589425ACDE3}" dt="2025-06-10T03:11:19.822" v="5070" actId="122"/>
          <ac:graphicFrameMkLst>
            <pc:docMk/>
            <pc:sldMk cId="0" sldId="260"/>
            <ac:graphicFrameMk id="117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48:15.679" v="5279" actId="113"/>
        <pc:sldMkLst>
          <pc:docMk/>
          <pc:sldMk cId="0" sldId="261"/>
        </pc:sldMkLst>
        <pc:graphicFrameChg chg="mod modGraphic">
          <ac:chgData name="Mayara Moura" userId="d3dc664735b74688" providerId="LiveId" clId="{9156258E-996B-497D-9A75-1589425ACDE3}" dt="2025-06-11T04:48:15.679" v="5279" actId="113"/>
          <ac:graphicFrameMkLst>
            <pc:docMk/>
            <pc:sldMk cId="0" sldId="261"/>
            <ac:graphicFrameMk id="126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52:52.936" v="5480" actId="113"/>
        <pc:sldMkLst>
          <pc:docMk/>
          <pc:sldMk cId="0" sldId="262"/>
        </pc:sldMkLst>
        <pc:graphicFrameChg chg="mod modGraphic">
          <ac:chgData name="Mayara Moura" userId="d3dc664735b74688" providerId="LiveId" clId="{9156258E-996B-497D-9A75-1589425ACDE3}" dt="2025-06-11T04:52:52.936" v="5480" actId="113"/>
          <ac:graphicFrameMkLst>
            <pc:docMk/>
            <pc:sldMk cId="0" sldId="262"/>
            <ac:graphicFrameMk id="135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01:00.903" v="4506" actId="20577"/>
        <pc:sldMkLst>
          <pc:docMk/>
          <pc:sldMk cId="0" sldId="263"/>
        </pc:sldMkLst>
        <pc:graphicFrameChg chg="mod modGraphic">
          <ac:chgData name="Mayara Moura" userId="d3dc664735b74688" providerId="LiveId" clId="{9156258E-996B-497D-9A75-1589425ACDE3}" dt="2025-06-10T01:01:00.903" v="4506" actId="20577"/>
          <ac:graphicFrameMkLst>
            <pc:docMk/>
            <pc:sldMk cId="0" sldId="263"/>
            <ac:graphicFrameMk id="144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9T13:03:26.714" v="4219" actId="122"/>
        <pc:sldMkLst>
          <pc:docMk/>
          <pc:sldMk cId="0" sldId="264"/>
        </pc:sldMkLst>
        <pc:graphicFrameChg chg="mod modGraphic">
          <ac:chgData name="Mayara Moura" userId="d3dc664735b74688" providerId="LiveId" clId="{9156258E-996B-497D-9A75-1589425ACDE3}" dt="2025-06-09T13:03:26.714" v="4219" actId="122"/>
          <ac:graphicFrameMkLst>
            <pc:docMk/>
            <pc:sldMk cId="0" sldId="264"/>
            <ac:graphicFrameMk id="153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31:53.742" v="4700" actId="113"/>
        <pc:sldMkLst>
          <pc:docMk/>
          <pc:sldMk cId="0" sldId="265"/>
        </pc:sldMkLst>
        <pc:graphicFrameChg chg="mod modGraphic">
          <ac:chgData name="Mayara Moura" userId="d3dc664735b74688" providerId="LiveId" clId="{9156258E-996B-497D-9A75-1589425ACDE3}" dt="2025-06-10T01:31:53.742" v="4700" actId="113"/>
          <ac:graphicFrameMkLst>
            <pc:docMk/>
            <pc:sldMk cId="0" sldId="265"/>
            <ac:graphicFrameMk id="162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03:33.588" v="4895" actId="113"/>
        <pc:sldMkLst>
          <pc:docMk/>
          <pc:sldMk cId="0" sldId="266"/>
        </pc:sldMkLst>
        <pc:graphicFrameChg chg="mod modGraphic">
          <ac:chgData name="Mayara Moura" userId="d3dc664735b74688" providerId="LiveId" clId="{9156258E-996B-497D-9A75-1589425ACDE3}" dt="2025-06-10T03:03:33.588" v="4895" actId="113"/>
          <ac:graphicFrameMkLst>
            <pc:docMk/>
            <pc:sldMk cId="0" sldId="266"/>
            <ac:graphicFrameMk id="171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13:58.972" v="5128" actId="122"/>
        <pc:sldMkLst>
          <pc:docMk/>
          <pc:sldMk cId="0" sldId="267"/>
        </pc:sldMkLst>
        <pc:graphicFrameChg chg="mod modGraphic">
          <ac:chgData name="Mayara Moura" userId="d3dc664735b74688" providerId="LiveId" clId="{9156258E-996B-497D-9A75-1589425ACDE3}" dt="2025-06-10T03:13:58.972" v="5128" actId="122"/>
          <ac:graphicFrameMkLst>
            <pc:docMk/>
            <pc:sldMk cId="0" sldId="267"/>
            <ac:graphicFrameMk id="180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49:33.359" v="5333" actId="122"/>
        <pc:sldMkLst>
          <pc:docMk/>
          <pc:sldMk cId="0" sldId="268"/>
        </pc:sldMkLst>
        <pc:graphicFrameChg chg="mod modGraphic">
          <ac:chgData name="Mayara Moura" userId="d3dc664735b74688" providerId="LiveId" clId="{9156258E-996B-497D-9A75-1589425ACDE3}" dt="2025-06-11T04:49:33.359" v="5333" actId="122"/>
          <ac:graphicFrameMkLst>
            <pc:docMk/>
            <pc:sldMk cId="0" sldId="268"/>
            <ac:graphicFrameMk id="189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53:43.515" v="5537" actId="113"/>
        <pc:sldMkLst>
          <pc:docMk/>
          <pc:sldMk cId="0" sldId="269"/>
        </pc:sldMkLst>
        <pc:graphicFrameChg chg="mod modGraphic">
          <ac:chgData name="Mayara Moura" userId="d3dc664735b74688" providerId="LiveId" clId="{9156258E-996B-497D-9A75-1589425ACDE3}" dt="2025-06-11T04:53:43.515" v="5537" actId="113"/>
          <ac:graphicFrameMkLst>
            <pc:docMk/>
            <pc:sldMk cId="0" sldId="269"/>
            <ac:graphicFrameMk id="198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9T12:38:34.793" v="3923" actId="122"/>
        <pc:sldMkLst>
          <pc:docMk/>
          <pc:sldMk cId="0" sldId="270"/>
        </pc:sldMkLst>
        <pc:graphicFrameChg chg="mod modGraphic">
          <ac:chgData name="Mayara Moura" userId="d3dc664735b74688" providerId="LiveId" clId="{9156258E-996B-497D-9A75-1589425ACDE3}" dt="2025-06-09T12:38:34.793" v="3923" actId="122"/>
          <ac:graphicFrameMkLst>
            <pc:docMk/>
            <pc:sldMk cId="0" sldId="270"/>
            <ac:graphicFrameMk id="207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9T13:06:36.667" v="4319" actId="122"/>
        <pc:sldMkLst>
          <pc:docMk/>
          <pc:sldMk cId="0" sldId="271"/>
        </pc:sldMkLst>
        <pc:graphicFrameChg chg="mod modGraphic">
          <ac:chgData name="Mayara Moura" userId="d3dc664735b74688" providerId="LiveId" clId="{9156258E-996B-497D-9A75-1589425ACDE3}" dt="2025-06-09T13:06:36.667" v="4319" actId="122"/>
          <ac:graphicFrameMkLst>
            <pc:docMk/>
            <pc:sldMk cId="0" sldId="271"/>
            <ac:graphicFrameMk id="216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33:29.116" v="4755" actId="122"/>
        <pc:sldMkLst>
          <pc:docMk/>
          <pc:sldMk cId="0" sldId="272"/>
        </pc:sldMkLst>
        <pc:graphicFrameChg chg="mod modGraphic">
          <ac:chgData name="Mayara Moura" userId="d3dc664735b74688" providerId="LiveId" clId="{9156258E-996B-497D-9A75-1589425ACDE3}" dt="2025-06-10T01:33:29.116" v="4755" actId="122"/>
          <ac:graphicFrameMkLst>
            <pc:docMk/>
            <pc:sldMk cId="0" sldId="272"/>
            <ac:graphicFrameMk id="225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06:20.519" v="4954" actId="113"/>
        <pc:sldMkLst>
          <pc:docMk/>
          <pc:sldMk cId="0" sldId="273"/>
        </pc:sldMkLst>
        <pc:graphicFrameChg chg="mod modGraphic">
          <ac:chgData name="Mayara Moura" userId="d3dc664735b74688" providerId="LiveId" clId="{9156258E-996B-497D-9A75-1589425ACDE3}" dt="2025-06-10T03:06:20.519" v="4954" actId="113"/>
          <ac:graphicFrameMkLst>
            <pc:docMk/>
            <pc:sldMk cId="0" sldId="273"/>
            <ac:graphicFrameMk id="234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15:28.642" v="5185" actId="122"/>
        <pc:sldMkLst>
          <pc:docMk/>
          <pc:sldMk cId="0" sldId="274"/>
        </pc:sldMkLst>
        <pc:graphicFrameChg chg="mod modGraphic">
          <ac:chgData name="Mayara Moura" userId="d3dc664735b74688" providerId="LiveId" clId="{9156258E-996B-497D-9A75-1589425ACDE3}" dt="2025-06-10T03:15:28.642" v="5185" actId="122"/>
          <ac:graphicFrameMkLst>
            <pc:docMk/>
            <pc:sldMk cId="0" sldId="274"/>
            <ac:graphicFrameMk id="243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50:32.682" v="5388" actId="113"/>
        <pc:sldMkLst>
          <pc:docMk/>
          <pc:sldMk cId="0" sldId="275"/>
        </pc:sldMkLst>
        <pc:graphicFrameChg chg="mod modGraphic">
          <ac:chgData name="Mayara Moura" userId="d3dc664735b74688" providerId="LiveId" clId="{9156258E-996B-497D-9A75-1589425ACDE3}" dt="2025-06-11T04:50:32.682" v="5388" actId="113"/>
          <ac:graphicFrameMkLst>
            <pc:docMk/>
            <pc:sldMk cId="0" sldId="275"/>
            <ac:graphicFrameMk id="252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54:48.652" v="5608" actId="122"/>
        <pc:sldMkLst>
          <pc:docMk/>
          <pc:sldMk cId="0" sldId="276"/>
        </pc:sldMkLst>
        <pc:graphicFrameChg chg="mod modGraphic">
          <ac:chgData name="Mayara Moura" userId="d3dc664735b74688" providerId="LiveId" clId="{9156258E-996B-497D-9A75-1589425ACDE3}" dt="2025-06-11T04:54:48.652" v="5608" actId="122"/>
          <ac:graphicFrameMkLst>
            <pc:docMk/>
            <pc:sldMk cId="0" sldId="276"/>
            <ac:graphicFrameMk id="261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9T12:46:08.199" v="3959" actId="255"/>
        <pc:sldMkLst>
          <pc:docMk/>
          <pc:sldMk cId="0" sldId="277"/>
        </pc:sldMkLst>
        <pc:graphicFrameChg chg="mod modGraphic">
          <ac:chgData name="Mayara Moura" userId="d3dc664735b74688" providerId="LiveId" clId="{9156258E-996B-497D-9A75-1589425ACDE3}" dt="2025-06-09T12:46:08.199" v="3959" actId="255"/>
          <ac:graphicFrameMkLst>
            <pc:docMk/>
            <pc:sldMk cId="0" sldId="277"/>
            <ac:graphicFrameMk id="270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21:09.955" v="4508" actId="122"/>
        <pc:sldMkLst>
          <pc:docMk/>
          <pc:sldMk cId="0" sldId="278"/>
        </pc:sldMkLst>
        <pc:graphicFrameChg chg="mod modGraphic">
          <ac:chgData name="Mayara Moura" userId="d3dc664735b74688" providerId="LiveId" clId="{9156258E-996B-497D-9A75-1589425ACDE3}" dt="2025-06-10T01:21:09.955" v="4508" actId="122"/>
          <ac:graphicFrameMkLst>
            <pc:docMk/>
            <pc:sldMk cId="0" sldId="278"/>
            <ac:graphicFrameMk id="279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48:45.621" v="4782" actId="20577"/>
        <pc:sldMkLst>
          <pc:docMk/>
          <pc:sldMk cId="0" sldId="279"/>
        </pc:sldMkLst>
        <pc:graphicFrameChg chg="mod modGraphic">
          <ac:chgData name="Mayara Moura" userId="d3dc664735b74688" providerId="LiveId" clId="{9156258E-996B-497D-9A75-1589425ACDE3}" dt="2025-06-10T01:48:45.621" v="4782" actId="20577"/>
          <ac:graphicFrameMkLst>
            <pc:docMk/>
            <pc:sldMk cId="0" sldId="279"/>
            <ac:graphicFrameMk id="288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09:48.017" v="5012" actId="122"/>
        <pc:sldMkLst>
          <pc:docMk/>
          <pc:sldMk cId="0" sldId="280"/>
        </pc:sldMkLst>
        <pc:graphicFrameChg chg="mod modGraphic">
          <ac:chgData name="Mayara Moura" userId="d3dc664735b74688" providerId="LiveId" clId="{9156258E-996B-497D-9A75-1589425ACDE3}" dt="2025-06-10T03:09:48.017" v="5012" actId="122"/>
          <ac:graphicFrameMkLst>
            <pc:docMk/>
            <pc:sldMk cId="0" sldId="280"/>
            <ac:graphicFrameMk id="297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3:18:27.172" v="5242" actId="113"/>
        <pc:sldMkLst>
          <pc:docMk/>
          <pc:sldMk cId="0" sldId="281"/>
        </pc:sldMkLst>
        <pc:graphicFrameChg chg="mod modGraphic">
          <ac:chgData name="Mayara Moura" userId="d3dc664735b74688" providerId="LiveId" clId="{9156258E-996B-497D-9A75-1589425ACDE3}" dt="2025-06-10T03:18:27.172" v="5242" actId="113"/>
          <ac:graphicFrameMkLst>
            <pc:docMk/>
            <pc:sldMk cId="0" sldId="281"/>
            <ac:graphicFrameMk id="306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51:33.174" v="5419" actId="113"/>
        <pc:sldMkLst>
          <pc:docMk/>
          <pc:sldMk cId="0" sldId="282"/>
        </pc:sldMkLst>
        <pc:graphicFrameChg chg="mod modGraphic">
          <ac:chgData name="Mayara Moura" userId="d3dc664735b74688" providerId="LiveId" clId="{9156258E-996B-497D-9A75-1589425ACDE3}" dt="2025-06-11T04:51:33.174" v="5419" actId="113"/>
          <ac:graphicFrameMkLst>
            <pc:docMk/>
            <pc:sldMk cId="0" sldId="282"/>
            <ac:graphicFrameMk id="315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1T04:55:41.154" v="5640" actId="255"/>
        <pc:sldMkLst>
          <pc:docMk/>
          <pc:sldMk cId="0" sldId="283"/>
        </pc:sldMkLst>
        <pc:graphicFrameChg chg="mod modGraphic">
          <ac:chgData name="Mayara Moura" userId="d3dc664735b74688" providerId="LiveId" clId="{9156258E-996B-497D-9A75-1589425ACDE3}" dt="2025-06-11T04:55:41.154" v="5640" actId="255"/>
          <ac:graphicFrameMkLst>
            <pc:docMk/>
            <pc:sldMk cId="0" sldId="283"/>
            <ac:graphicFrameMk id="324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9T12:53:05.584" v="3993" actId="113"/>
        <pc:sldMkLst>
          <pc:docMk/>
          <pc:sldMk cId="0" sldId="284"/>
        </pc:sldMkLst>
        <pc:graphicFrameChg chg="mod modGraphic">
          <ac:chgData name="Mayara Moura" userId="d3dc664735b74688" providerId="LiveId" clId="{9156258E-996B-497D-9A75-1589425ACDE3}" dt="2025-06-09T12:53:05.584" v="3993" actId="113"/>
          <ac:graphicFrameMkLst>
            <pc:docMk/>
            <pc:sldMk cId="0" sldId="284"/>
            <ac:graphicFrameMk id="333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10T01:23:43.871" v="4611" actId="122"/>
        <pc:sldMkLst>
          <pc:docMk/>
          <pc:sldMk cId="0" sldId="285"/>
        </pc:sldMkLst>
        <pc:graphicFrameChg chg="mod modGraphic">
          <ac:chgData name="Mayara Moura" userId="d3dc664735b74688" providerId="LiveId" clId="{9156258E-996B-497D-9A75-1589425ACDE3}" dt="2025-06-10T01:23:43.871" v="4611" actId="122"/>
          <ac:graphicFrameMkLst>
            <pc:docMk/>
            <pc:sldMk cId="0" sldId="285"/>
            <ac:graphicFrameMk id="342" creationId="{00000000-0000-0000-0000-000000000000}"/>
          </ac:graphicFrameMkLst>
        </pc:graphicFrameChg>
      </pc:sldChg>
      <pc:sldChg chg="modSp mod">
        <pc:chgData name="Mayara Moura" userId="d3dc664735b74688" providerId="LiveId" clId="{9156258E-996B-497D-9A75-1589425ACDE3}" dt="2025-06-07T07:25:33.680" v="3750" actId="20577"/>
        <pc:sldMkLst>
          <pc:docMk/>
          <pc:sldMk cId="0" sldId="286"/>
        </pc:sldMkLst>
        <pc:graphicFrameChg chg="modGraphic">
          <ac:chgData name="Mayara Moura" userId="d3dc664735b74688" providerId="LiveId" clId="{9156258E-996B-497D-9A75-1589425ACDE3}" dt="2025-06-07T07:25:33.680" v="3750" actId="20577"/>
          <ac:graphicFrameMkLst>
            <pc:docMk/>
            <pc:sldMk cId="0" sldId="286"/>
            <ac:graphicFrameMk id="351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49aaffe75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g3049aaffe7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49aaffe75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g3049aaffe7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4ce7b2aa0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g2d4ce7b2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4ce7b2aa0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2d4ce7b2aa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4ce7b2aa0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g2d4ce7b2aa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2febd261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2d62febd2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62febd261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g2d62febd26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7000da996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2d7000da9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d7000da996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g2d7000da99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7000da996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d7000da99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7000da996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g2d7000da99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7000da996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d7000da99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7000da996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d7000da99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7000da996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d7000da99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7000da996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d7000da99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7000da996_0_6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d7000da99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d7000da996_0_7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g2d7000da99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7000da996_0_8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g2d7000da99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d7000da996_0_8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g2d7000da9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7000da996_0_9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g2d7000da99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d7000da996_0_10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g2d7000da99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d7000da996_0_11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2d7000da99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7000da996_0_1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2d7000da996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7000da996_0_12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g2d7000da996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d7000da996_0_13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2" name="Google Shape;292;g2d7000da996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d7000da996_0_14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g2d7000da99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d7000da996_0_15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g2d7000da99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d7000da996_0_16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g2d7000da996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d7000da996_0_16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g2d7000da99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d7000da996_0_17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7" name="Google Shape;337;g2d7000da996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d7000da996_0_18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6" name="Google Shape;346;g2d7000da99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049aaffe75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3049aaffe75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3049aaffe75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1" name="Google Shape;81;g3049aaffe75_0_9"/>
          <p:cNvGraphicFramePr/>
          <p:nvPr>
            <p:extLst>
              <p:ext uri="{D42A27DB-BD31-4B8C-83A1-F6EECF244321}">
                <p14:modId xmlns:p14="http://schemas.microsoft.com/office/powerpoint/2010/main" val="391885547"/>
              </p:ext>
            </p:extLst>
          </p:nvPr>
        </p:nvGraphicFramePr>
        <p:xfrm>
          <a:off x="450862" y="765285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Ivonete Trindade Guimarães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Brenda Castro Forte Cardoso - CRM : 216656SP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82" name="Google Shape;82;g3049aaffe75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049aaffe75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049aaffe75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049aaffe75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" name="Google Shape;90;g3049aaffe75_0_17"/>
          <p:cNvGraphicFramePr/>
          <p:nvPr>
            <p:extLst>
              <p:ext uri="{D42A27DB-BD31-4B8C-83A1-F6EECF244321}">
                <p14:modId xmlns:p14="http://schemas.microsoft.com/office/powerpoint/2010/main" val="33653827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Carolina Fanucci Bueno - CRM : 216947SP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91" name="Google Shape;91;g3049aaffe75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2d4ce7b2aa0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2d4ce7b2aa0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2d4ce7b2aa0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9" name="Google Shape;99;g2d4ce7b2aa0_0_0"/>
          <p:cNvGraphicFramePr/>
          <p:nvPr>
            <p:extLst>
              <p:ext uri="{D42A27DB-BD31-4B8C-83A1-F6EECF244321}">
                <p14:modId xmlns:p14="http://schemas.microsoft.com/office/powerpoint/2010/main" val="2750475201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Terça-Feira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00" name="Google Shape;100;g2d4ce7b2aa0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d4ce7b2aa0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d4ce7b2aa0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4ce7b2aa0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8" name="Google Shape;108;g2d4ce7b2aa0_0_8"/>
          <p:cNvGraphicFramePr/>
          <p:nvPr>
            <p:extLst>
              <p:ext uri="{D42A27DB-BD31-4B8C-83A1-F6EECF244321}">
                <p14:modId xmlns:p14="http://schemas.microsoft.com/office/powerpoint/2010/main" val="1847562142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454222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09" name="Google Shape;109;g2d4ce7b2aa0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2d4ce7b2aa0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d4ce7b2aa0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d4ce7b2aa0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7" name="Google Shape;117;g2d4ce7b2aa0_0_16"/>
          <p:cNvGraphicFramePr/>
          <p:nvPr>
            <p:extLst>
              <p:ext uri="{D42A27DB-BD31-4B8C-83A1-F6EECF244321}">
                <p14:modId xmlns:p14="http://schemas.microsoft.com/office/powerpoint/2010/main" val="290205143"/>
              </p:ext>
            </p:extLst>
          </p:nvPr>
        </p:nvGraphicFramePr>
        <p:xfrm>
          <a:off x="485367" y="842922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04657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18" name="Google Shape;118;g2d4ce7b2aa0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2d62febd261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d62febd26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2d62febd261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6" name="Google Shape;126;g2d62febd261_0_0"/>
          <p:cNvGraphicFramePr/>
          <p:nvPr>
            <p:extLst>
              <p:ext uri="{D42A27DB-BD31-4B8C-83A1-F6EECF244321}">
                <p14:modId xmlns:p14="http://schemas.microsoft.com/office/powerpoint/2010/main" val="1002808498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27" name="Google Shape;127;g2d62febd261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d62febd261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62febd261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d62febd261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g2d62febd261_0_8"/>
          <p:cNvGraphicFramePr/>
          <p:nvPr>
            <p:extLst>
              <p:ext uri="{D42A27DB-BD31-4B8C-83A1-F6EECF244321}">
                <p14:modId xmlns:p14="http://schemas.microsoft.com/office/powerpoint/2010/main" val="2791951689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Brenda Castro Forte Cardoso - CRM : 216656SP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Fernanda Carlini de Moura - CRM : 235679SP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36" name="Google Shape;136;g2d62febd261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d7000da99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2d7000da99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d7000da996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4" name="Google Shape;144;g2d7000da996_0_0"/>
          <p:cNvGraphicFramePr/>
          <p:nvPr>
            <p:extLst>
              <p:ext uri="{D42A27DB-BD31-4B8C-83A1-F6EECF244321}">
                <p14:modId xmlns:p14="http://schemas.microsoft.com/office/powerpoint/2010/main" val="2669546380"/>
              </p:ext>
            </p:extLst>
          </p:nvPr>
        </p:nvGraphicFramePr>
        <p:xfrm>
          <a:off x="450862" y="765285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45" name="Google Shape;145;g2d7000da996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d7000da996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d7000da996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d7000da996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3" name="Google Shape;153;g2d7000da996_0_8"/>
          <p:cNvGraphicFramePr/>
          <p:nvPr>
            <p:extLst>
              <p:ext uri="{D42A27DB-BD31-4B8C-83A1-F6EECF244321}">
                <p14:modId xmlns:p14="http://schemas.microsoft.com/office/powerpoint/2010/main" val="1409371984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54" name="Google Shape;154;g2d7000da996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d7000da996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d7000da996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d7000da996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2" name="Google Shape;162;g2d7000da996_0_16"/>
          <p:cNvGraphicFramePr/>
          <p:nvPr>
            <p:extLst>
              <p:ext uri="{D42A27DB-BD31-4B8C-83A1-F6EECF244321}">
                <p14:modId xmlns:p14="http://schemas.microsoft.com/office/powerpoint/2010/main" val="707819546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Terça-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Jose Paulo de Souza Correa - CRM : 30627SP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63" name="Google Shape;163;g2d7000da996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d7000da996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d7000da996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d7000da996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1" name="Google Shape;171;g2d7000da996_0_24"/>
          <p:cNvGraphicFramePr/>
          <p:nvPr>
            <p:extLst>
              <p:ext uri="{D42A27DB-BD31-4B8C-83A1-F6EECF244321}">
                <p14:modId xmlns:p14="http://schemas.microsoft.com/office/powerpoint/2010/main" val="4098216864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43308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742642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72" name="Google Shape;172;g2d7000da996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d7000da996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d7000da996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d7000da996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0" name="Google Shape;180;g2d7000da996_0_32"/>
          <p:cNvGraphicFramePr/>
          <p:nvPr>
            <p:extLst>
              <p:ext uri="{D42A27DB-BD31-4B8C-83A1-F6EECF244321}">
                <p14:modId xmlns:p14="http://schemas.microsoft.com/office/powerpoint/2010/main" val="84713117"/>
              </p:ext>
            </p:extLst>
          </p:nvPr>
        </p:nvGraphicFramePr>
        <p:xfrm>
          <a:off x="485367" y="842922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861142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Dr.Carlos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81" name="Google Shape;181;g2d7000da996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d7000da996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d7000da996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d7000da996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9" name="Google Shape;189;g2d7000da996_0_40"/>
          <p:cNvGraphicFramePr/>
          <p:nvPr>
            <p:extLst>
              <p:ext uri="{D42A27DB-BD31-4B8C-83A1-F6EECF244321}">
                <p14:modId xmlns:p14="http://schemas.microsoft.com/office/powerpoint/2010/main" val="2036076621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Sexta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90" name="Google Shape;190;g2d7000da996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2d7000da996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2d7000da996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d7000da996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8" name="Google Shape;198;g2d7000da996_0_48"/>
          <p:cNvGraphicFramePr/>
          <p:nvPr>
            <p:extLst>
              <p:ext uri="{D42A27DB-BD31-4B8C-83A1-F6EECF244321}">
                <p14:modId xmlns:p14="http://schemas.microsoft.com/office/powerpoint/2010/main" val="3483316726"/>
              </p:ext>
            </p:extLst>
          </p:nvPr>
        </p:nvGraphicFramePr>
        <p:xfrm>
          <a:off x="433609" y="610009"/>
          <a:ext cx="8987024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99" name="Google Shape;199;g2d7000da996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2d7000da996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d7000da996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d7000da996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7" name="Google Shape;207;g2d7000da996_0_56"/>
          <p:cNvGraphicFramePr/>
          <p:nvPr>
            <p:extLst>
              <p:ext uri="{D42A27DB-BD31-4B8C-83A1-F6EECF244321}">
                <p14:modId xmlns:p14="http://schemas.microsoft.com/office/powerpoint/2010/main" val="700503879"/>
              </p:ext>
            </p:extLst>
          </p:nvPr>
        </p:nvGraphicFramePr>
        <p:xfrm>
          <a:off x="450862" y="765285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08" name="Google Shape;208;g2d7000da996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2d7000da996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d7000da996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d7000da996_0_6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g2d7000da996_0_64"/>
          <p:cNvGraphicFramePr/>
          <p:nvPr>
            <p:extLst>
              <p:ext uri="{D42A27DB-BD31-4B8C-83A1-F6EECF244321}">
                <p14:modId xmlns:p14="http://schemas.microsoft.com/office/powerpoint/2010/main" val="3085067928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Segunda- Feira 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S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17" name="Google Shape;217;g2d7000da996_0_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2d7000da996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d7000da996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2d7000da996_0_7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g2d7000da996_0_72"/>
          <p:cNvGraphicFramePr/>
          <p:nvPr>
            <p:extLst>
              <p:ext uri="{D42A27DB-BD31-4B8C-83A1-F6EECF244321}">
                <p14:modId xmlns:p14="http://schemas.microsoft.com/office/powerpoint/2010/main" val="726241561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Terça-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26" name="Google Shape;226;g2d7000da996_0_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2d7000da996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d7000da996_0_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2d7000da996_0_8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4" name="Google Shape;234;g2d7000da996_0_80"/>
          <p:cNvGraphicFramePr/>
          <p:nvPr>
            <p:extLst>
              <p:ext uri="{D42A27DB-BD31-4B8C-83A1-F6EECF244321}">
                <p14:modId xmlns:p14="http://schemas.microsoft.com/office/powerpoint/2010/main" val="4239574939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90024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35" name="Google Shape;235;g2d7000da996_0_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g2d7000da996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d7000da996_0_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d7000da996_0_8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3" name="Google Shape;243;g2d7000da996_0_88"/>
          <p:cNvGraphicFramePr/>
          <p:nvPr>
            <p:extLst>
              <p:ext uri="{D42A27DB-BD31-4B8C-83A1-F6EECF244321}">
                <p14:modId xmlns:p14="http://schemas.microsoft.com/office/powerpoint/2010/main" val="1830718416"/>
              </p:ext>
            </p:extLst>
          </p:nvPr>
        </p:nvGraphicFramePr>
        <p:xfrm>
          <a:off x="485367" y="842922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Luana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Moggi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Bigoli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216777SP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865141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44" name="Google Shape;244;g2d7000da996_0_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2d7000da996_0_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d7000da996_0_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d7000da996_0_9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2" name="Google Shape;252;g2d7000da996_0_96"/>
          <p:cNvGraphicFramePr/>
          <p:nvPr>
            <p:extLst>
              <p:ext uri="{D42A27DB-BD31-4B8C-83A1-F6EECF244321}">
                <p14:modId xmlns:p14="http://schemas.microsoft.com/office/powerpoint/2010/main" val="2853642132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53" name="Google Shape;253;g2d7000da996_0_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2d7000da996_0_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d7000da996_0_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d7000da996_0_10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1" name="Google Shape;261;g2d7000da996_0_104"/>
          <p:cNvGraphicFramePr/>
          <p:nvPr>
            <p:extLst>
              <p:ext uri="{D42A27DB-BD31-4B8C-83A1-F6EECF244321}">
                <p14:modId xmlns:p14="http://schemas.microsoft.com/office/powerpoint/2010/main" val="3786743162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Isabella Juliani - CRM : 218449SP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Polyana Maria de Carvalho - CRM : 236809SP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Dr.Lucas Zambellini Moreira - CRM 225424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62" name="Google Shape;262;g2d7000da996_0_1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2d7000da996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d7000da996_0_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2d7000da996_0_11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0" name="Google Shape;270;g2d7000da996_0_112"/>
          <p:cNvGraphicFramePr/>
          <p:nvPr>
            <p:extLst>
              <p:ext uri="{D42A27DB-BD31-4B8C-83A1-F6EECF244321}">
                <p14:modId xmlns:p14="http://schemas.microsoft.com/office/powerpoint/2010/main" val="4025635078"/>
              </p:ext>
            </p:extLst>
          </p:nvPr>
        </p:nvGraphicFramePr>
        <p:xfrm>
          <a:off x="450862" y="765285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Polyana Maria de Carvalho - CRM : 236809SP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rgbClr val="FF00FF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71" name="Google Shape;271;g2d7000da996_0_1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2d7000da996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d7000da996_0_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2d7000da996_0_12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g2d7000da996_0_120"/>
          <p:cNvGraphicFramePr/>
          <p:nvPr>
            <p:extLst>
              <p:ext uri="{D42A27DB-BD31-4B8C-83A1-F6EECF244321}">
                <p14:modId xmlns:p14="http://schemas.microsoft.com/office/powerpoint/2010/main" val="170921757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Carolina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0" name="Google Shape;280;g2d7000da996_0_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g2d7000da996_0_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2d7000da996_0_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d7000da996_0_12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8" name="Google Shape;288;g2d7000da996_0_128"/>
          <p:cNvGraphicFramePr/>
          <p:nvPr>
            <p:extLst>
              <p:ext uri="{D42A27DB-BD31-4B8C-83A1-F6EECF244321}">
                <p14:modId xmlns:p14="http://schemas.microsoft.com/office/powerpoint/2010/main" val="3613963416"/>
              </p:ext>
            </p:extLst>
          </p:nvPr>
        </p:nvGraphicFramePr>
        <p:xfrm>
          <a:off x="450862" y="791163"/>
          <a:ext cx="8987025" cy="5209973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Terça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lang="pt-BR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9" name="Google Shape;289;g2d7000da996_0_1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2d7000da996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d7000da996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d7000da996_0_13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7" name="Google Shape;297;g2d7000da996_0_136"/>
          <p:cNvGraphicFramePr/>
          <p:nvPr>
            <p:extLst>
              <p:ext uri="{D42A27DB-BD31-4B8C-83A1-F6EECF244321}">
                <p14:modId xmlns:p14="http://schemas.microsoft.com/office/powerpoint/2010/main" val="2083525231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88885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98" name="Google Shape;298;g2d7000da996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g2d7000da996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2d7000da996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2d7000da996_0_14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g2d7000da996_0_144"/>
          <p:cNvGraphicFramePr/>
          <p:nvPr>
            <p:extLst>
              <p:ext uri="{D42A27DB-BD31-4B8C-83A1-F6EECF244321}">
                <p14:modId xmlns:p14="http://schemas.microsoft.com/office/powerpoint/2010/main" val="987841658"/>
              </p:ext>
            </p:extLst>
          </p:nvPr>
        </p:nvGraphicFramePr>
        <p:xfrm>
          <a:off x="485367" y="842922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2662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7" name="Google Shape;307;g2d7000da996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g2d7000da996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2d7000da996_0_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2d7000da996_0_15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5" name="Google Shape;315;g2d7000da996_0_152"/>
          <p:cNvGraphicFramePr/>
          <p:nvPr>
            <p:extLst>
              <p:ext uri="{D42A27DB-BD31-4B8C-83A1-F6EECF244321}">
                <p14:modId xmlns:p14="http://schemas.microsoft.com/office/powerpoint/2010/main" val="1976172869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Sexta-Feira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16" name="Google Shape;316;g2d7000da996_0_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2d7000da996_0_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2d7000da996_0_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2d7000da996_0_16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4" name="Google Shape;324;g2d7000da996_0_160"/>
          <p:cNvGraphicFramePr/>
          <p:nvPr>
            <p:extLst>
              <p:ext uri="{D42A27DB-BD31-4B8C-83A1-F6EECF244321}">
                <p14:modId xmlns:p14="http://schemas.microsoft.com/office/powerpoint/2010/main" val="1056816318"/>
              </p:ext>
            </p:extLst>
          </p:nvPr>
        </p:nvGraphicFramePr>
        <p:xfrm>
          <a:off x="433609" y="610009"/>
          <a:ext cx="8987025" cy="4915816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9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Dr.Lucas Zambellini Moreira - CRM 225424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25" name="Google Shape;325;g2d7000da996_0_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2d7000da996_0_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d7000da996_0_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2d7000da996_0_16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3" name="Google Shape;333;g2d7000da996_0_168"/>
          <p:cNvGraphicFramePr/>
          <p:nvPr>
            <p:extLst>
              <p:ext uri="{D42A27DB-BD31-4B8C-83A1-F6EECF244321}">
                <p14:modId xmlns:p14="http://schemas.microsoft.com/office/powerpoint/2010/main" val="1694126781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Dra. Vanessa Talita de Oliveira dos Santos - CRM :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  <a:latin typeface="+mj-lt"/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+mj-lt"/>
                        </a:rPr>
                        <a:t>UTI</a:t>
                      </a:r>
                      <a:endParaRPr sz="1200" b="0" u="none" strike="noStrike" cap="none" dirty="0"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  <a:latin typeface="+mj-lt"/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+mj-lt"/>
                        </a:rPr>
                        <a:t>MÉDICO – CRM</a:t>
                      </a:r>
                      <a:endParaRPr sz="1200" b="0" u="none" strike="noStrike" cap="none" dirty="0"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+mj-lt"/>
                        </a:rPr>
                        <a:t> </a:t>
                      </a:r>
                      <a:endParaRPr sz="1200" b="0" u="none" strike="noStrike" cap="none" dirty="0"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34" name="Google Shape;334;g2d7000da996_0_1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g2d7000da996_0_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2d7000da996_0_1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2d7000da996_0_17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2" name="Google Shape;342;g2d7000da996_0_176"/>
          <p:cNvGraphicFramePr/>
          <p:nvPr>
            <p:extLst>
              <p:ext uri="{D42A27DB-BD31-4B8C-83A1-F6EECF244321}">
                <p14:modId xmlns:p14="http://schemas.microsoft.com/office/powerpoint/2010/main" val="1847156972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43" name="Google Shape;343;g2d7000da996_0_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g2d7000da996_0_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d7000da996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2d7000da996_0_18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1" name="Google Shape;351;g2d7000da996_0_184"/>
          <p:cNvGraphicFramePr/>
          <p:nvPr>
            <p:extLst>
              <p:ext uri="{D42A27DB-BD31-4B8C-83A1-F6EECF244321}">
                <p14:modId xmlns:p14="http://schemas.microsoft.com/office/powerpoint/2010/main" val="3497980785"/>
              </p:ext>
            </p:extLst>
          </p:nvPr>
        </p:nvGraphicFramePr>
        <p:xfrm>
          <a:off x="450862" y="791163"/>
          <a:ext cx="8987025" cy="5209973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01</a:t>
                      </a:r>
                      <a:r>
                        <a:rPr lang="pt-BR" sz="2500" b="1" u="none" strike="noStrike" cap="none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Terça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52" name="Google Shape;352;g2d7000da996_0_1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4828</Words>
  <Application>Microsoft Office PowerPoint</Application>
  <PresentationFormat>Papel A4 (210 x 297 mm)</PresentationFormat>
  <Paragraphs>993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1</cp:revision>
  <dcterms:created xsi:type="dcterms:W3CDTF">2022-03-29T18:09:15Z</dcterms:created>
  <dcterms:modified xsi:type="dcterms:W3CDTF">2025-06-11T04:55:46Z</dcterms:modified>
</cp:coreProperties>
</file>