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1+fJIfTfq+uHvKt+xQ7ma3TIV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1EF00-F209-4C36-975C-377F5FD18957}" v="10" dt="2025-06-26T18:16:26.181"/>
  </p1510:revLst>
</p1510:revInfo>
</file>

<file path=ppt/tableStyles.xml><?xml version="1.0" encoding="utf-8"?>
<a:tblStyleLst xmlns:a="http://schemas.openxmlformats.org/drawingml/2006/main" def="{EB0F2924-35A4-41D3-A01B-F49768782FD3}">
  <a:tblStyle styleId="{EB0F2924-35A4-41D3-A01B-F49768782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542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FF81EF00-F209-4C36-975C-377F5FD18957}"/>
    <pc:docChg chg="custSel modSld">
      <pc:chgData name="Mayara Moura" userId="d3dc664735b74688" providerId="LiveId" clId="{FF81EF00-F209-4C36-975C-377F5FD18957}" dt="2025-06-26T18:16:27.910" v="101" actId="20577"/>
      <pc:docMkLst>
        <pc:docMk/>
      </pc:docMkLst>
      <pc:sldChg chg="modSp mod">
        <pc:chgData name="Mayara Moura" userId="d3dc664735b74688" providerId="LiveId" clId="{FF81EF00-F209-4C36-975C-377F5FD18957}" dt="2025-06-26T18:16:27.910" v="101" actId="20577"/>
        <pc:sldMkLst>
          <pc:docMk/>
          <pc:sldMk cId="0" sldId="285"/>
        </pc:sldMkLst>
        <pc:graphicFrameChg chg="mod modGraphic">
          <ac:chgData name="Mayara Moura" userId="d3dc664735b74688" providerId="LiveId" clId="{FF81EF00-F209-4C36-975C-377F5FD18957}" dt="2025-06-26T18:16:27.910" v="101" actId="20577"/>
          <ac:graphicFrameMkLst>
            <pc:docMk/>
            <pc:sldMk cId="0" sldId="285"/>
            <ac:graphicFrameMk id="35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ae6a4ec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ae6a4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ae6a4ecb_0_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ae6a4e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e6a4ecb_0_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d3ae6a4e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3ae6a4ecb_0_2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d3ae6a4ec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63052c303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g2d63052c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43a90617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d643a906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43a90617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2d643a906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215921d15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2215921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4b53ce68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a4b53ce6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4b53ce68b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a4b53ce68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53ce68b_0_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a4b53ce68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4b53ce68b_0_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a4b53ce6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4b53ce68b_0_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a4b53ce68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4b53ce68b_0_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2a4b53ce6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b53ce68b_0_5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g2a4b53ce6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4b53ce68b_0_6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a4b53ce68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b53ce68b_0_6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a4b53ce68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b53ce68b_0_7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g2a4b53ce68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4b53ce68b_0_8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a4b53ce68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4b53ce68b_0_9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g2a4b53ce68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b53ce68b_0_10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a4b53ce68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4b53ce68b_0_1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g2a4b53ce68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a4b53ce68b_0_1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2a4b53ce68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4b53ce68b_0_1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2a4b53ce68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53ce68b_0_1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a4b53ce68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a4b53ce68b_0_1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2a4b53ce68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4b53ce68b_0_15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2a4b53ce68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4b53ce68b_0_16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a4b53ce68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4b53ce68b_0_16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a4b53ce68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228d3ad95a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g3228d3ad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8d3ad95a_0_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3228d3ad95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ae6a4ec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ae6a4ec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ae6a4ecb_0_0"/>
          <p:cNvGraphicFramePr/>
          <p:nvPr>
            <p:extLst>
              <p:ext uri="{D42A27DB-BD31-4B8C-83A1-F6EECF244321}">
                <p14:modId xmlns:p14="http://schemas.microsoft.com/office/powerpoint/2010/main" val="2710661875"/>
              </p:ext>
            </p:extLst>
          </p:nvPr>
        </p:nvGraphicFramePr>
        <p:xfrm>
          <a:off x="464695" y="1217600"/>
          <a:ext cx="8981829" cy="528658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54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5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7" name="Google Shape;87;g2d3ae6a4ec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ae6a4ec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ae6a4ecb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ae6a4ecb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ae6a4ecb_0_9"/>
          <p:cNvGraphicFramePr/>
          <p:nvPr>
            <p:extLst>
              <p:ext uri="{D42A27DB-BD31-4B8C-83A1-F6EECF244321}">
                <p14:modId xmlns:p14="http://schemas.microsoft.com/office/powerpoint/2010/main" val="686632085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6" name="Google Shape;96;g2d3ae6a4ecb_0_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ae6a4ecb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d3ae6a4ecb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d3ae6a4ecb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2d3ae6a4ecb_0_17"/>
          <p:cNvGraphicFramePr/>
          <p:nvPr>
            <p:extLst>
              <p:ext uri="{D42A27DB-BD31-4B8C-83A1-F6EECF244321}">
                <p14:modId xmlns:p14="http://schemas.microsoft.com/office/powerpoint/2010/main" val="191240821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 MOTISUKI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5" name="Google Shape;105;g2d3ae6a4ecb_0_1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d3ae6a4ecb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3ae6a4ecb_0_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d3ae6a4ecb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d3ae6a4ecb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g2d3ae6a4ecb_0_29"/>
          <p:cNvGraphicFramePr/>
          <p:nvPr>
            <p:extLst>
              <p:ext uri="{D42A27DB-BD31-4B8C-83A1-F6EECF244321}">
                <p14:modId xmlns:p14="http://schemas.microsoft.com/office/powerpoint/2010/main" val="2191094861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– 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5" name="Google Shape;115;g2d3ae6a4ecb_0_2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2d3ae6a4ecb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d63052c30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d63052c30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g2d63052c303_0_0"/>
          <p:cNvGraphicFramePr/>
          <p:nvPr>
            <p:extLst>
              <p:ext uri="{D42A27DB-BD31-4B8C-83A1-F6EECF244321}">
                <p14:modId xmlns:p14="http://schemas.microsoft.com/office/powerpoint/2010/main" val="2018356250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4" name="Google Shape;124;g2d63052c303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d63052c30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d63052c303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d643a906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d643a906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g2d643a90617_0_0"/>
          <p:cNvGraphicFramePr/>
          <p:nvPr>
            <p:extLst>
              <p:ext uri="{D42A27DB-BD31-4B8C-83A1-F6EECF244321}">
                <p14:modId xmlns:p14="http://schemas.microsoft.com/office/powerpoint/2010/main" val="591139463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RODRIGO SILVA DE OLIVEIRA – 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4" name="Google Shape;134;g2d643a90617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2d643a906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2d643a90617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d643a90617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g2d643a90617_0_8"/>
          <p:cNvGraphicFramePr/>
          <p:nvPr>
            <p:extLst>
              <p:ext uri="{D42A27DB-BD31-4B8C-83A1-F6EECF244321}">
                <p14:modId xmlns:p14="http://schemas.microsoft.com/office/powerpoint/2010/main" val="2430853032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DRA.NICOLE VAN DER HEIJDE  - CRM 258.637SP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3" name="Google Shape;143;g2d643a90617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d643a90617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2215921d1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2215921d1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32215921d15_0_0"/>
          <p:cNvGraphicFramePr/>
          <p:nvPr>
            <p:extLst>
              <p:ext uri="{D42A27DB-BD31-4B8C-83A1-F6EECF244321}">
                <p14:modId xmlns:p14="http://schemas.microsoft.com/office/powerpoint/2010/main" val="2839631083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DABONE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2" name="Google Shape;152;g32215921d15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g32215921d1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a4b53ce6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a4b53ce6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g2a4b53ce68b_0_0"/>
          <p:cNvGraphicFramePr/>
          <p:nvPr>
            <p:extLst>
              <p:ext uri="{D42A27DB-BD31-4B8C-83A1-F6EECF244321}">
                <p14:modId xmlns:p14="http://schemas.microsoft.com/office/powerpoint/2010/main" val="3284108219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61" name="Google Shape;161;g2a4b53ce68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2a4b53ce68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a4b53ce68b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a4b53ce68b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g2a4b53ce68b_0_10"/>
          <p:cNvGraphicFramePr/>
          <p:nvPr>
            <p:extLst>
              <p:ext uri="{D42A27DB-BD31-4B8C-83A1-F6EECF244321}">
                <p14:modId xmlns:p14="http://schemas.microsoft.com/office/powerpoint/2010/main" val="352215731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 MOTISUKI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0" name="Google Shape;170;g2a4b53ce68b_0_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a4b53ce68b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a4b53ce68b_0_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a4b53ce68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a4b53ce68b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a4b53ce68b_0_19"/>
          <p:cNvGraphicFramePr/>
          <p:nvPr>
            <p:extLst>
              <p:ext uri="{D42A27DB-BD31-4B8C-83A1-F6EECF244321}">
                <p14:modId xmlns:p14="http://schemas.microsoft.com/office/powerpoint/2010/main" val="271764025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– 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0" name="Google Shape;180;g2a4b53ce68b_0_1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a4b53ce68b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a4b53ce68b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4b53ce68b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g2a4b53ce68b_0_27"/>
          <p:cNvGraphicFramePr/>
          <p:nvPr>
            <p:extLst>
              <p:ext uri="{D42A27DB-BD31-4B8C-83A1-F6EECF244321}">
                <p14:modId xmlns:p14="http://schemas.microsoft.com/office/powerpoint/2010/main" val="2442916839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89" name="Google Shape;189;g2a4b53ce68b_0_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2a4b53ce68b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a4b53ce68b_0_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a4b53ce68b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4b53ce68b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8" name="Google Shape;198;g2a4b53ce68b_0_36"/>
          <p:cNvGraphicFramePr/>
          <p:nvPr>
            <p:extLst>
              <p:ext uri="{D42A27DB-BD31-4B8C-83A1-F6EECF244321}">
                <p14:modId xmlns:p14="http://schemas.microsoft.com/office/powerpoint/2010/main" val="65989045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RODRIGO SILVA DE OLIVEIRA – 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99" name="Google Shape;199;g2a4b53ce68b_0_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2a4b53ce68b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2a4b53ce68b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a4b53ce68b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g2a4b53ce68b_0_44"/>
          <p:cNvGraphicFramePr/>
          <p:nvPr>
            <p:extLst>
              <p:ext uri="{D42A27DB-BD31-4B8C-83A1-F6EECF244321}">
                <p14:modId xmlns:p14="http://schemas.microsoft.com/office/powerpoint/2010/main" val="3691324381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DRA.NICOLE VAN DER HEIJDE  - CRM 258.637SP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MATHEUS DANONE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8" name="Google Shape;208;g2a4b53ce68b_0_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2a4b53ce68b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4b53ce68b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4b53ce68b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2a4b53ce68b_0_52"/>
          <p:cNvGraphicFramePr/>
          <p:nvPr>
            <p:extLst>
              <p:ext uri="{D42A27DB-BD31-4B8C-83A1-F6EECF244321}">
                <p14:modId xmlns:p14="http://schemas.microsoft.com/office/powerpoint/2010/main" val="360584078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17" name="Google Shape;217;g2a4b53ce68b_0_5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g2a4b53ce68b_0_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2a4b53ce68b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b53ce68b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g2a4b53ce68b_0_60"/>
          <p:cNvGraphicFramePr/>
          <p:nvPr>
            <p:extLst>
              <p:ext uri="{D42A27DB-BD31-4B8C-83A1-F6EECF244321}">
                <p14:modId xmlns:p14="http://schemas.microsoft.com/office/powerpoint/2010/main" val="2810585897"/>
              </p:ext>
            </p:extLst>
          </p:nvPr>
        </p:nvGraphicFramePr>
        <p:xfrm>
          <a:off x="459499" y="1217600"/>
          <a:ext cx="8987025" cy="527890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A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894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26" name="Google Shape;226;g2a4b53ce68b_0_6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g2a4b53ce68b_0_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a4b53ce68b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a4b53ce68b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g2a4b53ce68b_0_68"/>
          <p:cNvGraphicFramePr/>
          <p:nvPr>
            <p:extLst>
              <p:ext uri="{D42A27DB-BD31-4B8C-83A1-F6EECF244321}">
                <p14:modId xmlns:p14="http://schemas.microsoft.com/office/powerpoint/2010/main" val="2338376319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 MOTISUKI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35" name="Google Shape;235;g2a4b53ce68b_0_6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a4b53ce68b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a4b53ce68b_0_6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b53ce68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a4b53ce68b_0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g2a4b53ce68b_0_77"/>
          <p:cNvGraphicFramePr/>
          <p:nvPr>
            <p:extLst>
              <p:ext uri="{D42A27DB-BD31-4B8C-83A1-F6EECF244321}">
                <p14:modId xmlns:p14="http://schemas.microsoft.com/office/powerpoint/2010/main" val="3559374707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– 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5" name="Google Shape;245;g2a4b53ce68b_0_7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a4b53ce68b_0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a4b53ce68b_0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a4b53ce68b_0_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g2a4b53ce68b_0_85"/>
          <p:cNvGraphicFramePr/>
          <p:nvPr>
            <p:extLst>
              <p:ext uri="{D42A27DB-BD31-4B8C-83A1-F6EECF244321}">
                <p14:modId xmlns:p14="http://schemas.microsoft.com/office/powerpoint/2010/main" val="3858660254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54" name="Google Shape;254;g2a4b53ce68b_0_85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a4b53ce68b_0_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53ce68b_0_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a4b53ce68b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a4b53ce68b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g2a4b53ce68b_0_94"/>
          <p:cNvGraphicFramePr/>
          <p:nvPr>
            <p:extLst>
              <p:ext uri="{D42A27DB-BD31-4B8C-83A1-F6EECF244321}">
                <p14:modId xmlns:p14="http://schemas.microsoft.com/office/powerpoint/2010/main" val="221609788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RODRIGO SILVA DE OLIVEIRA – 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64" name="Google Shape;264;g2a4b53ce68b_0_9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g2a4b53ce68b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a4b53ce68b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a4b53ce68b_0_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2a4b53ce68b_0_102"/>
          <p:cNvGraphicFramePr/>
          <p:nvPr>
            <p:extLst>
              <p:ext uri="{D42A27DB-BD31-4B8C-83A1-F6EECF244321}">
                <p14:modId xmlns:p14="http://schemas.microsoft.com/office/powerpoint/2010/main" val="576506158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73" name="Google Shape;273;g2a4b53ce68b_0_10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2a4b53ce68b_0_1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a4b53ce68b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a4b53ce68b_0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g2a4b53ce68b_0_110"/>
          <p:cNvGraphicFramePr/>
          <p:nvPr>
            <p:extLst>
              <p:ext uri="{D42A27DB-BD31-4B8C-83A1-F6EECF244321}">
                <p14:modId xmlns:p14="http://schemas.microsoft.com/office/powerpoint/2010/main" val="5099815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82" name="Google Shape;282;g2a4b53ce68b_0_1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2a4b53ce68b_0_1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2a4b53ce68b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a4b53ce68b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0" name="Google Shape;290;g2a4b53ce68b_0_118"/>
          <p:cNvGraphicFramePr/>
          <p:nvPr>
            <p:extLst>
              <p:ext uri="{D42A27DB-BD31-4B8C-83A1-F6EECF244321}">
                <p14:modId xmlns:p14="http://schemas.microsoft.com/office/powerpoint/2010/main" val="230658333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91" name="Google Shape;291;g2a4b53ce68b_0_11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2a4b53ce68b_0_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2a4b53ce68b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4b53ce68b_0_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g2a4b53ce68b_0_127"/>
          <p:cNvGraphicFramePr/>
          <p:nvPr>
            <p:extLst>
              <p:ext uri="{D42A27DB-BD31-4B8C-83A1-F6EECF244321}">
                <p14:modId xmlns:p14="http://schemas.microsoft.com/office/powerpoint/2010/main" val="1166128730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 MOTISUKI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00" name="Google Shape;300;g2a4b53ce68b_0_1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a4b53ce68b_0_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a4b53ce68b_0_1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2a4b53ce68b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a4b53ce68b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g2a4b53ce68b_0_136"/>
          <p:cNvGraphicFramePr/>
          <p:nvPr>
            <p:extLst>
              <p:ext uri="{D42A27DB-BD31-4B8C-83A1-F6EECF244321}">
                <p14:modId xmlns:p14="http://schemas.microsoft.com/office/powerpoint/2010/main" val="118610072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– 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10" name="Google Shape;310;g2a4b53ce68b_0_1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2a4b53ce68b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a4b53ce68b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a4b53ce68b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g2a4b53ce68b_0_144"/>
          <p:cNvGraphicFramePr/>
          <p:nvPr>
            <p:extLst>
              <p:ext uri="{D42A27DB-BD31-4B8C-83A1-F6EECF244321}">
                <p14:modId xmlns:p14="http://schemas.microsoft.com/office/powerpoint/2010/main" val="3266648859"/>
              </p:ext>
            </p:extLst>
          </p:nvPr>
        </p:nvGraphicFramePr>
        <p:xfrm>
          <a:off x="459499" y="1217600"/>
          <a:ext cx="8987025" cy="504410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26/01/2025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871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19" name="Google Shape;319;g2a4b53ce68b_0_1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2a4b53ce68b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a4b53ce68b_0_14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a4b53ce68b_0_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2a4b53ce68b_0_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8" name="Google Shape;328;g2a4b53ce68b_0_153"/>
          <p:cNvGraphicFramePr/>
          <p:nvPr>
            <p:extLst>
              <p:ext uri="{D42A27DB-BD31-4B8C-83A1-F6EECF244321}">
                <p14:modId xmlns:p14="http://schemas.microsoft.com/office/powerpoint/2010/main" val="3684247193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27/06/2025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Sexta-Feira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RODRIGO SILVA DE OLIVEIRA – 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29" name="Google Shape;329;g2a4b53ce68b_0_153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g2a4b53ce68b_0_1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2a4b53ce68b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a4b53ce68b_0_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g2a4b53ce68b_0_161"/>
          <p:cNvGraphicFramePr/>
          <p:nvPr>
            <p:extLst>
              <p:ext uri="{D42A27DB-BD31-4B8C-83A1-F6EECF244321}">
                <p14:modId xmlns:p14="http://schemas.microsoft.com/office/powerpoint/2010/main" val="2076989288"/>
              </p:ext>
            </p:extLst>
          </p:nvPr>
        </p:nvGraphicFramePr>
        <p:xfrm>
          <a:off x="586499" y="989351"/>
          <a:ext cx="8987025" cy="5571609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699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38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2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8" name="Google Shape;338;g2a4b53ce68b_0_161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g2a4b53ce68b_0_1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2528" y="989347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2a4b53ce68b_0_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a4b53ce68b_0_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2a4b53ce68b_0_169"/>
          <p:cNvGraphicFramePr/>
          <p:nvPr>
            <p:extLst>
              <p:ext uri="{D42A27DB-BD31-4B8C-83A1-F6EECF244321}">
                <p14:modId xmlns:p14="http://schemas.microsoft.com/office/powerpoint/2010/main" val="43101000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Junho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47" name="Google Shape;347;g2a4b53ce68b_0_16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2a4b53ce68b_0_1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228d3ad95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228d3ad95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g3228d3ad95a_0_8"/>
          <p:cNvGraphicFramePr/>
          <p:nvPr>
            <p:extLst>
              <p:ext uri="{D42A27DB-BD31-4B8C-83A1-F6EECF244321}">
                <p14:modId xmlns:p14="http://schemas.microsoft.com/office/powerpoint/2010/main" val="1595939881"/>
              </p:ext>
            </p:extLst>
          </p:nvPr>
        </p:nvGraphicFramePr>
        <p:xfrm>
          <a:off x="459499" y="1217600"/>
          <a:ext cx="8987025" cy="5329596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Junho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30/06/2025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</a:t>
                      </a: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56" name="Google Shape;356;g3228d3ad95a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3228d3ad95a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g3228d3ad95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8d3ad95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4" name="Google Shape;364;g3228d3ad95a_0_16"/>
          <p:cNvGraphicFramePr/>
          <p:nvPr>
            <p:extLst>
              <p:ext uri="{D42A27DB-BD31-4B8C-83A1-F6EECF244321}">
                <p14:modId xmlns:p14="http://schemas.microsoft.com/office/powerpoint/2010/main" val="330983587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01</a:t>
                      </a:r>
                      <a:r>
                        <a:rPr lang="pt-BR" sz="2500" b="1">
                          <a:solidFill>
                            <a:srgbClr val="1F497D"/>
                          </a:solidFill>
                        </a:rPr>
                        <a:t>/07/2025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65" name="Google Shape;365;g3228d3ad95a_0_1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3228d3ad95a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228d3ad95a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4855</Words>
  <Application>Microsoft Office PowerPoint</Application>
  <PresentationFormat>Papel A4 (210 x 297 mm)</PresentationFormat>
  <Paragraphs>1077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13</cp:revision>
  <dcterms:created xsi:type="dcterms:W3CDTF">2022-03-29T18:09:15Z</dcterms:created>
  <dcterms:modified xsi:type="dcterms:W3CDTF">2025-06-26T18:16:35Z</dcterms:modified>
</cp:coreProperties>
</file>