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sldSz cx="9906000" cy="6858000" type="A4"/>
  <p:notesSz cx="7104063" cy="10234613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3120">
          <p15:clr>
            <a:srgbClr val="000000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8" roundtripDataSignature="AMtx7miBDJq5gb1qZGa28rb3cc6Vpdw+5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06D8C36-BB26-4CEC-8FAF-ED1953394706}" v="124" dt="2025-06-05T06:21:07.520"/>
  </p1510:revLst>
</p1510:revInfo>
</file>

<file path=ppt/tableStyles.xml><?xml version="1.0" encoding="utf-8"?>
<a:tblStyleLst xmlns:a="http://schemas.openxmlformats.org/drawingml/2006/main" def="{99A7F565-344C-4B1D-B50B-12E0110DC3A9}">
  <a:tblStyle styleId="{99A7F565-344C-4B1D-B50B-12E0110DC3A9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1410" y="78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customschemas.google.com/relationships/presentationmetadata" Target="meta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43" Type="http://schemas.microsoft.com/office/2016/11/relationships/changesInfo" Target="changesInfos/changesInfo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yara Moura" userId="d3dc664735b74688" providerId="LiveId" clId="{B06D8C36-BB26-4CEC-8FAF-ED1953394706}"/>
    <pc:docChg chg="undo custSel modSld sldOrd">
      <pc:chgData name="Mayara Moura" userId="d3dc664735b74688" providerId="LiveId" clId="{B06D8C36-BB26-4CEC-8FAF-ED1953394706}" dt="2025-06-07T08:27:24.669" v="3112" actId="20577"/>
      <pc:docMkLst>
        <pc:docMk/>
      </pc:docMkLst>
      <pc:sldChg chg="modSp mod">
        <pc:chgData name="Mayara Moura" userId="d3dc664735b74688" providerId="LiveId" clId="{B06D8C36-BB26-4CEC-8FAF-ED1953394706}" dt="2025-06-05T06:37:34.155" v="3002" actId="313"/>
        <pc:sldMkLst>
          <pc:docMk/>
          <pc:sldMk cId="0" sldId="256"/>
        </pc:sldMkLst>
        <pc:graphicFrameChg chg="mod modGraphic">
          <ac:chgData name="Mayara Moura" userId="d3dc664735b74688" providerId="LiveId" clId="{B06D8C36-BB26-4CEC-8FAF-ED1953394706}" dt="2025-06-05T06:37:34.155" v="3002" actId="313"/>
          <ac:graphicFrameMkLst>
            <pc:docMk/>
            <pc:sldMk cId="0" sldId="256"/>
            <ac:graphicFrameMk id="86" creationId="{00000000-0000-0000-0000-000000000000}"/>
          </ac:graphicFrameMkLst>
        </pc:graphicFrameChg>
      </pc:sldChg>
      <pc:sldChg chg="modSp mod">
        <pc:chgData name="Mayara Moura" userId="d3dc664735b74688" providerId="LiveId" clId="{B06D8C36-BB26-4CEC-8FAF-ED1953394706}" dt="2025-06-05T06:38:02.688" v="3006" actId="20577"/>
        <pc:sldMkLst>
          <pc:docMk/>
          <pc:sldMk cId="0" sldId="257"/>
        </pc:sldMkLst>
        <pc:graphicFrameChg chg="mod modGraphic">
          <ac:chgData name="Mayara Moura" userId="d3dc664735b74688" providerId="LiveId" clId="{B06D8C36-BB26-4CEC-8FAF-ED1953394706}" dt="2025-06-05T06:38:02.688" v="3006" actId="20577"/>
          <ac:graphicFrameMkLst>
            <pc:docMk/>
            <pc:sldMk cId="0" sldId="257"/>
            <ac:graphicFrameMk id="95" creationId="{00000000-0000-0000-0000-000000000000}"/>
          </ac:graphicFrameMkLst>
        </pc:graphicFrameChg>
      </pc:sldChg>
      <pc:sldChg chg="modSp mod">
        <pc:chgData name="Mayara Moura" userId="d3dc664735b74688" providerId="LiveId" clId="{B06D8C36-BB26-4CEC-8FAF-ED1953394706}" dt="2025-06-05T05:47:46.041" v="2286" actId="20577"/>
        <pc:sldMkLst>
          <pc:docMk/>
          <pc:sldMk cId="0" sldId="258"/>
        </pc:sldMkLst>
        <pc:graphicFrameChg chg="mod modGraphic">
          <ac:chgData name="Mayara Moura" userId="d3dc664735b74688" providerId="LiveId" clId="{B06D8C36-BB26-4CEC-8FAF-ED1953394706}" dt="2025-06-05T05:47:46.041" v="2286" actId="20577"/>
          <ac:graphicFrameMkLst>
            <pc:docMk/>
            <pc:sldMk cId="0" sldId="258"/>
            <ac:graphicFrameMk id="104" creationId="{00000000-0000-0000-0000-000000000000}"/>
          </ac:graphicFrameMkLst>
        </pc:graphicFrameChg>
      </pc:sldChg>
      <pc:sldChg chg="modSp mod">
        <pc:chgData name="Mayara Moura" userId="d3dc664735b74688" providerId="LiveId" clId="{B06D8C36-BB26-4CEC-8FAF-ED1953394706}" dt="2025-06-05T05:51:37.908" v="2301" actId="20577"/>
        <pc:sldMkLst>
          <pc:docMk/>
          <pc:sldMk cId="0" sldId="259"/>
        </pc:sldMkLst>
        <pc:graphicFrameChg chg="mod modGraphic">
          <ac:chgData name="Mayara Moura" userId="d3dc664735b74688" providerId="LiveId" clId="{B06D8C36-BB26-4CEC-8FAF-ED1953394706}" dt="2025-06-05T05:51:37.908" v="2301" actId="20577"/>
          <ac:graphicFrameMkLst>
            <pc:docMk/>
            <pc:sldMk cId="0" sldId="259"/>
            <ac:graphicFrameMk id="113" creationId="{00000000-0000-0000-0000-000000000000}"/>
          </ac:graphicFrameMkLst>
        </pc:graphicFrameChg>
      </pc:sldChg>
      <pc:sldChg chg="modSp mod">
        <pc:chgData name="Mayara Moura" userId="d3dc664735b74688" providerId="LiveId" clId="{B06D8C36-BB26-4CEC-8FAF-ED1953394706}" dt="2025-06-05T05:55:37.494" v="2335" actId="207"/>
        <pc:sldMkLst>
          <pc:docMk/>
          <pc:sldMk cId="0" sldId="260"/>
        </pc:sldMkLst>
        <pc:graphicFrameChg chg="mod modGraphic">
          <ac:chgData name="Mayara Moura" userId="d3dc664735b74688" providerId="LiveId" clId="{B06D8C36-BB26-4CEC-8FAF-ED1953394706}" dt="2025-06-05T05:55:37.494" v="2335" actId="207"/>
          <ac:graphicFrameMkLst>
            <pc:docMk/>
            <pc:sldMk cId="0" sldId="260"/>
            <ac:graphicFrameMk id="122" creationId="{00000000-0000-0000-0000-000000000000}"/>
          </ac:graphicFrameMkLst>
        </pc:graphicFrameChg>
      </pc:sldChg>
      <pc:sldChg chg="modSp mod">
        <pc:chgData name="Mayara Moura" userId="d3dc664735b74688" providerId="LiveId" clId="{B06D8C36-BB26-4CEC-8FAF-ED1953394706}" dt="2025-06-05T06:07:00.650" v="2478" actId="20577"/>
        <pc:sldMkLst>
          <pc:docMk/>
          <pc:sldMk cId="0" sldId="261"/>
        </pc:sldMkLst>
        <pc:graphicFrameChg chg="mod modGraphic">
          <ac:chgData name="Mayara Moura" userId="d3dc664735b74688" providerId="LiveId" clId="{B06D8C36-BB26-4CEC-8FAF-ED1953394706}" dt="2025-06-05T06:07:00.650" v="2478" actId="20577"/>
          <ac:graphicFrameMkLst>
            <pc:docMk/>
            <pc:sldMk cId="0" sldId="261"/>
            <ac:graphicFrameMk id="131" creationId="{00000000-0000-0000-0000-000000000000}"/>
          </ac:graphicFrameMkLst>
        </pc:graphicFrameChg>
      </pc:sldChg>
      <pc:sldChg chg="modSp mod">
        <pc:chgData name="Mayara Moura" userId="d3dc664735b74688" providerId="LiveId" clId="{B06D8C36-BB26-4CEC-8FAF-ED1953394706}" dt="2025-06-05T06:15:22.991" v="2790" actId="20577"/>
        <pc:sldMkLst>
          <pc:docMk/>
          <pc:sldMk cId="0" sldId="262"/>
        </pc:sldMkLst>
        <pc:graphicFrameChg chg="mod modGraphic">
          <ac:chgData name="Mayara Moura" userId="d3dc664735b74688" providerId="LiveId" clId="{B06D8C36-BB26-4CEC-8FAF-ED1953394706}" dt="2025-06-05T06:15:22.991" v="2790" actId="20577"/>
          <ac:graphicFrameMkLst>
            <pc:docMk/>
            <pc:sldMk cId="0" sldId="262"/>
            <ac:graphicFrameMk id="140" creationId="{00000000-0000-0000-0000-000000000000}"/>
          </ac:graphicFrameMkLst>
        </pc:graphicFrameChg>
      </pc:sldChg>
      <pc:sldChg chg="modSp mod">
        <pc:chgData name="Mayara Moura" userId="d3dc664735b74688" providerId="LiveId" clId="{B06D8C36-BB26-4CEC-8FAF-ED1953394706}" dt="2025-06-05T06:42:41.807" v="3019" actId="113"/>
        <pc:sldMkLst>
          <pc:docMk/>
          <pc:sldMk cId="0" sldId="263"/>
        </pc:sldMkLst>
        <pc:graphicFrameChg chg="mod modGraphic">
          <ac:chgData name="Mayara Moura" userId="d3dc664735b74688" providerId="LiveId" clId="{B06D8C36-BB26-4CEC-8FAF-ED1953394706}" dt="2025-06-05T06:42:41.807" v="3019" actId="113"/>
          <ac:graphicFrameMkLst>
            <pc:docMk/>
            <pc:sldMk cId="0" sldId="263"/>
            <ac:graphicFrameMk id="149" creationId="{00000000-0000-0000-0000-000000000000}"/>
          </ac:graphicFrameMkLst>
        </pc:graphicFrameChg>
      </pc:sldChg>
      <pc:sldChg chg="modSp mod">
        <pc:chgData name="Mayara Moura" userId="d3dc664735b74688" providerId="LiveId" clId="{B06D8C36-BB26-4CEC-8FAF-ED1953394706}" dt="2025-06-05T05:45:06.108" v="2250" actId="313"/>
        <pc:sldMkLst>
          <pc:docMk/>
          <pc:sldMk cId="0" sldId="264"/>
        </pc:sldMkLst>
        <pc:graphicFrameChg chg="mod modGraphic">
          <ac:chgData name="Mayara Moura" userId="d3dc664735b74688" providerId="LiveId" clId="{B06D8C36-BB26-4CEC-8FAF-ED1953394706}" dt="2025-06-05T05:45:06.108" v="2250" actId="313"/>
          <ac:graphicFrameMkLst>
            <pc:docMk/>
            <pc:sldMk cId="0" sldId="264"/>
            <ac:graphicFrameMk id="158" creationId="{00000000-0000-0000-0000-000000000000}"/>
          </ac:graphicFrameMkLst>
        </pc:graphicFrameChg>
      </pc:sldChg>
      <pc:sldChg chg="modSp mod ord">
        <pc:chgData name="Mayara Moura" userId="d3dc664735b74688" providerId="LiveId" clId="{B06D8C36-BB26-4CEC-8FAF-ED1953394706}" dt="2025-06-05T05:51:57.405" v="2303"/>
        <pc:sldMkLst>
          <pc:docMk/>
          <pc:sldMk cId="0" sldId="265"/>
        </pc:sldMkLst>
        <pc:graphicFrameChg chg="mod modGraphic">
          <ac:chgData name="Mayara Moura" userId="d3dc664735b74688" providerId="LiveId" clId="{B06D8C36-BB26-4CEC-8FAF-ED1953394706}" dt="2025-06-05T05:48:18.851" v="2287" actId="2164"/>
          <ac:graphicFrameMkLst>
            <pc:docMk/>
            <pc:sldMk cId="0" sldId="265"/>
            <ac:graphicFrameMk id="167" creationId="{00000000-0000-0000-0000-000000000000}"/>
          </ac:graphicFrameMkLst>
        </pc:graphicFrameChg>
      </pc:sldChg>
      <pc:sldChg chg="modSp mod">
        <pc:chgData name="Mayara Moura" userId="d3dc664735b74688" providerId="LiveId" clId="{B06D8C36-BB26-4CEC-8FAF-ED1953394706}" dt="2025-06-05T05:52:31.191" v="2305"/>
        <pc:sldMkLst>
          <pc:docMk/>
          <pc:sldMk cId="0" sldId="266"/>
        </pc:sldMkLst>
        <pc:graphicFrameChg chg="mod modGraphic">
          <ac:chgData name="Mayara Moura" userId="d3dc664735b74688" providerId="LiveId" clId="{B06D8C36-BB26-4CEC-8FAF-ED1953394706}" dt="2025-06-05T05:52:31.191" v="2305"/>
          <ac:graphicFrameMkLst>
            <pc:docMk/>
            <pc:sldMk cId="0" sldId="266"/>
            <ac:graphicFrameMk id="176" creationId="{00000000-0000-0000-0000-000000000000}"/>
          </ac:graphicFrameMkLst>
        </pc:graphicFrameChg>
      </pc:sldChg>
      <pc:sldChg chg="modSp mod">
        <pc:chgData name="Mayara Moura" userId="d3dc664735b74688" providerId="LiveId" clId="{B06D8C36-BB26-4CEC-8FAF-ED1953394706}" dt="2025-06-05T05:56:51.904" v="2395" actId="20577"/>
        <pc:sldMkLst>
          <pc:docMk/>
          <pc:sldMk cId="0" sldId="267"/>
        </pc:sldMkLst>
        <pc:graphicFrameChg chg="mod modGraphic">
          <ac:chgData name="Mayara Moura" userId="d3dc664735b74688" providerId="LiveId" clId="{B06D8C36-BB26-4CEC-8FAF-ED1953394706}" dt="2025-06-05T05:56:51.904" v="2395" actId="20577"/>
          <ac:graphicFrameMkLst>
            <pc:docMk/>
            <pc:sldMk cId="0" sldId="267"/>
            <ac:graphicFrameMk id="185" creationId="{00000000-0000-0000-0000-000000000000}"/>
          </ac:graphicFrameMkLst>
        </pc:graphicFrameChg>
      </pc:sldChg>
      <pc:sldChg chg="addSp modSp mod">
        <pc:chgData name="Mayara Moura" userId="d3dc664735b74688" providerId="LiveId" clId="{B06D8C36-BB26-4CEC-8FAF-ED1953394706}" dt="2025-06-05T06:10:24.659" v="2644" actId="113"/>
        <pc:sldMkLst>
          <pc:docMk/>
          <pc:sldMk cId="0" sldId="268"/>
        </pc:sldMkLst>
        <pc:graphicFrameChg chg="mod modGraphic">
          <ac:chgData name="Mayara Moura" userId="d3dc664735b74688" providerId="LiveId" clId="{B06D8C36-BB26-4CEC-8FAF-ED1953394706}" dt="2025-06-05T06:10:24.659" v="2644" actId="113"/>
          <ac:graphicFrameMkLst>
            <pc:docMk/>
            <pc:sldMk cId="0" sldId="268"/>
            <ac:graphicFrameMk id="194" creationId="{00000000-0000-0000-0000-000000000000}"/>
          </ac:graphicFrameMkLst>
        </pc:graphicFrameChg>
      </pc:sldChg>
      <pc:sldChg chg="modSp mod">
        <pc:chgData name="Mayara Moura" userId="d3dc664735b74688" providerId="LiveId" clId="{B06D8C36-BB26-4CEC-8FAF-ED1953394706}" dt="2025-06-05T06:16:17.387" v="2843" actId="20577"/>
        <pc:sldMkLst>
          <pc:docMk/>
          <pc:sldMk cId="0" sldId="269"/>
        </pc:sldMkLst>
        <pc:graphicFrameChg chg="mod modGraphic">
          <ac:chgData name="Mayara Moura" userId="d3dc664735b74688" providerId="LiveId" clId="{B06D8C36-BB26-4CEC-8FAF-ED1953394706}" dt="2025-06-05T06:16:17.387" v="2843" actId="20577"/>
          <ac:graphicFrameMkLst>
            <pc:docMk/>
            <pc:sldMk cId="0" sldId="269"/>
            <ac:graphicFrameMk id="203" creationId="{00000000-0000-0000-0000-000000000000}"/>
          </ac:graphicFrameMkLst>
        </pc:graphicFrameChg>
      </pc:sldChg>
      <pc:sldChg chg="modSp mod">
        <pc:chgData name="Mayara Moura" userId="d3dc664735b74688" providerId="LiveId" clId="{B06D8C36-BB26-4CEC-8FAF-ED1953394706}" dt="2025-06-05T05:30:43.146" v="2104" actId="113"/>
        <pc:sldMkLst>
          <pc:docMk/>
          <pc:sldMk cId="0" sldId="270"/>
        </pc:sldMkLst>
        <pc:graphicFrameChg chg="mod modGraphic">
          <ac:chgData name="Mayara Moura" userId="d3dc664735b74688" providerId="LiveId" clId="{B06D8C36-BB26-4CEC-8FAF-ED1953394706}" dt="2025-06-05T05:30:43.146" v="2104" actId="113"/>
          <ac:graphicFrameMkLst>
            <pc:docMk/>
            <pc:sldMk cId="0" sldId="270"/>
            <ac:graphicFrameMk id="212" creationId="{00000000-0000-0000-0000-000000000000}"/>
          </ac:graphicFrameMkLst>
        </pc:graphicFrameChg>
      </pc:sldChg>
      <pc:sldChg chg="modSp mod">
        <pc:chgData name="Mayara Moura" userId="d3dc664735b74688" providerId="LiveId" clId="{B06D8C36-BB26-4CEC-8FAF-ED1953394706}" dt="2025-06-05T05:45:36.598" v="2274" actId="20577"/>
        <pc:sldMkLst>
          <pc:docMk/>
          <pc:sldMk cId="0" sldId="271"/>
        </pc:sldMkLst>
        <pc:graphicFrameChg chg="mod modGraphic">
          <ac:chgData name="Mayara Moura" userId="d3dc664735b74688" providerId="LiveId" clId="{B06D8C36-BB26-4CEC-8FAF-ED1953394706}" dt="2025-06-05T05:45:36.598" v="2274" actId="20577"/>
          <ac:graphicFrameMkLst>
            <pc:docMk/>
            <pc:sldMk cId="0" sldId="271"/>
            <ac:graphicFrameMk id="221" creationId="{00000000-0000-0000-0000-000000000000}"/>
          </ac:graphicFrameMkLst>
        </pc:graphicFrameChg>
      </pc:sldChg>
      <pc:sldChg chg="modSp mod">
        <pc:chgData name="Mayara Moura" userId="d3dc664735b74688" providerId="LiveId" clId="{B06D8C36-BB26-4CEC-8FAF-ED1953394706}" dt="2025-06-05T05:49:33.623" v="2290" actId="2164"/>
        <pc:sldMkLst>
          <pc:docMk/>
          <pc:sldMk cId="0" sldId="272"/>
        </pc:sldMkLst>
        <pc:graphicFrameChg chg="mod modGraphic">
          <ac:chgData name="Mayara Moura" userId="d3dc664735b74688" providerId="LiveId" clId="{B06D8C36-BB26-4CEC-8FAF-ED1953394706}" dt="2025-06-05T05:49:33.623" v="2290" actId="2164"/>
          <ac:graphicFrameMkLst>
            <pc:docMk/>
            <pc:sldMk cId="0" sldId="272"/>
            <ac:graphicFrameMk id="230" creationId="{00000000-0000-0000-0000-000000000000}"/>
          </ac:graphicFrameMkLst>
        </pc:graphicFrameChg>
      </pc:sldChg>
      <pc:sldChg chg="modSp mod">
        <pc:chgData name="Mayara Moura" userId="d3dc664735b74688" providerId="LiveId" clId="{B06D8C36-BB26-4CEC-8FAF-ED1953394706}" dt="2025-06-05T05:53:12.827" v="2307"/>
        <pc:sldMkLst>
          <pc:docMk/>
          <pc:sldMk cId="0" sldId="273"/>
        </pc:sldMkLst>
        <pc:graphicFrameChg chg="mod modGraphic">
          <ac:chgData name="Mayara Moura" userId="d3dc664735b74688" providerId="LiveId" clId="{B06D8C36-BB26-4CEC-8FAF-ED1953394706}" dt="2025-06-05T05:53:12.827" v="2307"/>
          <ac:graphicFrameMkLst>
            <pc:docMk/>
            <pc:sldMk cId="0" sldId="273"/>
            <ac:graphicFrameMk id="239" creationId="{00000000-0000-0000-0000-000000000000}"/>
          </ac:graphicFrameMkLst>
        </pc:graphicFrameChg>
      </pc:sldChg>
      <pc:sldChg chg="modSp mod">
        <pc:chgData name="Mayara Moura" userId="d3dc664735b74688" providerId="LiveId" clId="{B06D8C36-BB26-4CEC-8FAF-ED1953394706}" dt="2025-06-06T02:07:13.378" v="3020" actId="313"/>
        <pc:sldMkLst>
          <pc:docMk/>
          <pc:sldMk cId="0" sldId="274"/>
        </pc:sldMkLst>
        <pc:graphicFrameChg chg="mod modGraphic">
          <ac:chgData name="Mayara Moura" userId="d3dc664735b74688" providerId="LiveId" clId="{B06D8C36-BB26-4CEC-8FAF-ED1953394706}" dt="2025-06-06T02:07:13.378" v="3020" actId="313"/>
          <ac:graphicFrameMkLst>
            <pc:docMk/>
            <pc:sldMk cId="0" sldId="274"/>
            <ac:graphicFrameMk id="248" creationId="{00000000-0000-0000-0000-000000000000}"/>
          </ac:graphicFrameMkLst>
        </pc:graphicFrameChg>
      </pc:sldChg>
      <pc:sldChg chg="modSp mod">
        <pc:chgData name="Mayara Moura" userId="d3dc664735b74688" providerId="LiveId" clId="{B06D8C36-BB26-4CEC-8FAF-ED1953394706}" dt="2025-06-05T06:11:35.844" v="2689" actId="20577"/>
        <pc:sldMkLst>
          <pc:docMk/>
          <pc:sldMk cId="0" sldId="275"/>
        </pc:sldMkLst>
        <pc:graphicFrameChg chg="mod modGraphic">
          <ac:chgData name="Mayara Moura" userId="d3dc664735b74688" providerId="LiveId" clId="{B06D8C36-BB26-4CEC-8FAF-ED1953394706}" dt="2025-06-05T06:11:35.844" v="2689" actId="20577"/>
          <ac:graphicFrameMkLst>
            <pc:docMk/>
            <pc:sldMk cId="0" sldId="275"/>
            <ac:graphicFrameMk id="257" creationId="{00000000-0000-0000-0000-000000000000}"/>
          </ac:graphicFrameMkLst>
        </pc:graphicFrameChg>
      </pc:sldChg>
      <pc:sldChg chg="modSp mod">
        <pc:chgData name="Mayara Moura" userId="d3dc664735b74688" providerId="LiveId" clId="{B06D8C36-BB26-4CEC-8FAF-ED1953394706}" dt="2025-06-05T06:19:56.374" v="2954" actId="20577"/>
        <pc:sldMkLst>
          <pc:docMk/>
          <pc:sldMk cId="0" sldId="276"/>
        </pc:sldMkLst>
        <pc:graphicFrameChg chg="mod modGraphic">
          <ac:chgData name="Mayara Moura" userId="d3dc664735b74688" providerId="LiveId" clId="{B06D8C36-BB26-4CEC-8FAF-ED1953394706}" dt="2025-06-05T06:19:56.374" v="2954" actId="20577"/>
          <ac:graphicFrameMkLst>
            <pc:docMk/>
            <pc:sldMk cId="0" sldId="276"/>
            <ac:graphicFrameMk id="266" creationId="{00000000-0000-0000-0000-000000000000}"/>
          </ac:graphicFrameMkLst>
        </pc:graphicFrameChg>
      </pc:sldChg>
      <pc:sldChg chg="modSp mod">
        <pc:chgData name="Mayara Moura" userId="d3dc664735b74688" providerId="LiveId" clId="{B06D8C36-BB26-4CEC-8FAF-ED1953394706}" dt="2025-06-05T05:35:01.068" v="2153" actId="113"/>
        <pc:sldMkLst>
          <pc:docMk/>
          <pc:sldMk cId="0" sldId="277"/>
        </pc:sldMkLst>
        <pc:graphicFrameChg chg="mod modGraphic">
          <ac:chgData name="Mayara Moura" userId="d3dc664735b74688" providerId="LiveId" clId="{B06D8C36-BB26-4CEC-8FAF-ED1953394706}" dt="2025-06-05T05:35:01.068" v="2153" actId="113"/>
          <ac:graphicFrameMkLst>
            <pc:docMk/>
            <pc:sldMk cId="0" sldId="277"/>
            <ac:graphicFrameMk id="275" creationId="{00000000-0000-0000-0000-000000000000}"/>
          </ac:graphicFrameMkLst>
        </pc:graphicFrameChg>
      </pc:sldChg>
      <pc:sldChg chg="modSp mod">
        <pc:chgData name="Mayara Moura" userId="d3dc664735b74688" providerId="LiveId" clId="{B06D8C36-BB26-4CEC-8FAF-ED1953394706}" dt="2025-06-05T05:45:52.435" v="2276"/>
        <pc:sldMkLst>
          <pc:docMk/>
          <pc:sldMk cId="0" sldId="278"/>
        </pc:sldMkLst>
        <pc:graphicFrameChg chg="mod modGraphic">
          <ac:chgData name="Mayara Moura" userId="d3dc664735b74688" providerId="LiveId" clId="{B06D8C36-BB26-4CEC-8FAF-ED1953394706}" dt="2025-06-05T05:45:52.435" v="2276"/>
          <ac:graphicFrameMkLst>
            <pc:docMk/>
            <pc:sldMk cId="0" sldId="278"/>
            <ac:graphicFrameMk id="284" creationId="{00000000-0000-0000-0000-000000000000}"/>
          </ac:graphicFrameMkLst>
        </pc:graphicFrameChg>
      </pc:sldChg>
      <pc:sldChg chg="modSp mod">
        <pc:chgData name="Mayara Moura" userId="d3dc664735b74688" providerId="LiveId" clId="{B06D8C36-BB26-4CEC-8FAF-ED1953394706}" dt="2025-06-05T05:49:56.892" v="2291" actId="2164"/>
        <pc:sldMkLst>
          <pc:docMk/>
          <pc:sldMk cId="0" sldId="279"/>
        </pc:sldMkLst>
        <pc:graphicFrameChg chg="mod modGraphic">
          <ac:chgData name="Mayara Moura" userId="d3dc664735b74688" providerId="LiveId" clId="{B06D8C36-BB26-4CEC-8FAF-ED1953394706}" dt="2025-06-05T05:49:56.892" v="2291" actId="2164"/>
          <ac:graphicFrameMkLst>
            <pc:docMk/>
            <pc:sldMk cId="0" sldId="279"/>
            <ac:graphicFrameMk id="293" creationId="{00000000-0000-0000-0000-000000000000}"/>
          </ac:graphicFrameMkLst>
        </pc:graphicFrameChg>
      </pc:sldChg>
      <pc:sldChg chg="modSp mod">
        <pc:chgData name="Mayara Moura" userId="d3dc664735b74688" providerId="LiveId" clId="{B06D8C36-BB26-4CEC-8FAF-ED1953394706}" dt="2025-06-05T05:53:50.100" v="2311"/>
        <pc:sldMkLst>
          <pc:docMk/>
          <pc:sldMk cId="0" sldId="280"/>
        </pc:sldMkLst>
        <pc:graphicFrameChg chg="mod modGraphic">
          <ac:chgData name="Mayara Moura" userId="d3dc664735b74688" providerId="LiveId" clId="{B06D8C36-BB26-4CEC-8FAF-ED1953394706}" dt="2025-06-05T05:53:50.100" v="2311"/>
          <ac:graphicFrameMkLst>
            <pc:docMk/>
            <pc:sldMk cId="0" sldId="280"/>
            <ac:graphicFrameMk id="302" creationId="{00000000-0000-0000-0000-000000000000}"/>
          </ac:graphicFrameMkLst>
        </pc:graphicFrameChg>
      </pc:sldChg>
      <pc:sldChg chg="modSp mod">
        <pc:chgData name="Mayara Moura" userId="d3dc664735b74688" providerId="LiveId" clId="{B06D8C36-BB26-4CEC-8FAF-ED1953394706}" dt="2025-06-05T06:13:15.108" v="2754" actId="20577"/>
        <pc:sldMkLst>
          <pc:docMk/>
          <pc:sldMk cId="0" sldId="281"/>
        </pc:sldMkLst>
        <pc:graphicFrameChg chg="mod modGraphic">
          <ac:chgData name="Mayara Moura" userId="d3dc664735b74688" providerId="LiveId" clId="{B06D8C36-BB26-4CEC-8FAF-ED1953394706}" dt="2025-06-05T06:13:15.108" v="2754" actId="20577"/>
          <ac:graphicFrameMkLst>
            <pc:docMk/>
            <pc:sldMk cId="0" sldId="281"/>
            <ac:graphicFrameMk id="311" creationId="{00000000-0000-0000-0000-000000000000}"/>
          </ac:graphicFrameMkLst>
        </pc:graphicFrameChg>
      </pc:sldChg>
      <pc:sldChg chg="modSp mod">
        <pc:chgData name="Mayara Moura" userId="d3dc664735b74688" providerId="LiveId" clId="{B06D8C36-BB26-4CEC-8FAF-ED1953394706}" dt="2025-06-07T08:27:07.141" v="3100" actId="20577"/>
        <pc:sldMkLst>
          <pc:docMk/>
          <pc:sldMk cId="0" sldId="282"/>
        </pc:sldMkLst>
        <pc:graphicFrameChg chg="mod modGraphic">
          <ac:chgData name="Mayara Moura" userId="d3dc664735b74688" providerId="LiveId" clId="{B06D8C36-BB26-4CEC-8FAF-ED1953394706}" dt="2025-06-07T08:27:07.141" v="3100" actId="20577"/>
          <ac:graphicFrameMkLst>
            <pc:docMk/>
            <pc:sldMk cId="0" sldId="282"/>
            <ac:graphicFrameMk id="320" creationId="{00000000-0000-0000-0000-000000000000}"/>
          </ac:graphicFrameMkLst>
        </pc:graphicFrameChg>
      </pc:sldChg>
      <pc:sldChg chg="modSp mod">
        <pc:chgData name="Mayara Moura" userId="d3dc664735b74688" providerId="LiveId" clId="{B06D8C36-BB26-4CEC-8FAF-ED1953394706}" dt="2025-06-07T08:27:24.669" v="3112" actId="20577"/>
        <pc:sldMkLst>
          <pc:docMk/>
          <pc:sldMk cId="0" sldId="283"/>
        </pc:sldMkLst>
        <pc:graphicFrameChg chg="mod modGraphic">
          <ac:chgData name="Mayara Moura" userId="d3dc664735b74688" providerId="LiveId" clId="{B06D8C36-BB26-4CEC-8FAF-ED1953394706}" dt="2025-06-07T08:27:24.669" v="3112" actId="20577"/>
          <ac:graphicFrameMkLst>
            <pc:docMk/>
            <pc:sldMk cId="0" sldId="283"/>
            <ac:graphicFrameMk id="329" creationId="{00000000-0000-0000-0000-000000000000}"/>
          </ac:graphicFrameMkLst>
        </pc:graphicFrameChg>
      </pc:sldChg>
      <pc:sldChg chg="modSp mod">
        <pc:chgData name="Mayara Moura" userId="d3dc664735b74688" providerId="LiveId" clId="{B06D8C36-BB26-4CEC-8FAF-ED1953394706}" dt="2025-06-05T05:37:33.355" v="2199" actId="20577"/>
        <pc:sldMkLst>
          <pc:docMk/>
          <pc:sldMk cId="0" sldId="284"/>
        </pc:sldMkLst>
        <pc:graphicFrameChg chg="mod modGraphic">
          <ac:chgData name="Mayara Moura" userId="d3dc664735b74688" providerId="LiveId" clId="{B06D8C36-BB26-4CEC-8FAF-ED1953394706}" dt="2025-06-05T05:37:33.355" v="2199" actId="20577"/>
          <ac:graphicFrameMkLst>
            <pc:docMk/>
            <pc:sldMk cId="0" sldId="284"/>
            <ac:graphicFrameMk id="338" creationId="{00000000-0000-0000-0000-000000000000}"/>
          </ac:graphicFrameMkLst>
        </pc:graphicFrameChg>
      </pc:sldChg>
      <pc:sldChg chg="modSp mod">
        <pc:chgData name="Mayara Moura" userId="d3dc664735b74688" providerId="LiveId" clId="{B06D8C36-BB26-4CEC-8FAF-ED1953394706}" dt="2025-06-05T05:46:06.599" v="2278"/>
        <pc:sldMkLst>
          <pc:docMk/>
          <pc:sldMk cId="0" sldId="285"/>
        </pc:sldMkLst>
        <pc:graphicFrameChg chg="mod modGraphic">
          <ac:chgData name="Mayara Moura" userId="d3dc664735b74688" providerId="LiveId" clId="{B06D8C36-BB26-4CEC-8FAF-ED1953394706}" dt="2025-06-05T05:46:06.599" v="2278"/>
          <ac:graphicFrameMkLst>
            <pc:docMk/>
            <pc:sldMk cId="0" sldId="285"/>
            <ac:graphicFrameMk id="347" creationId="{00000000-0000-0000-0000-000000000000}"/>
          </ac:graphicFrameMkLst>
        </pc:graphicFrameChg>
      </pc:sldChg>
      <pc:sldChg chg="modSp mod">
        <pc:chgData name="Mayara Moura" userId="d3dc664735b74688" providerId="LiveId" clId="{B06D8C36-BB26-4CEC-8FAF-ED1953394706}" dt="2025-06-06T02:08:33.226" v="3062" actId="20577"/>
        <pc:sldMkLst>
          <pc:docMk/>
          <pc:sldMk cId="0" sldId="286"/>
        </pc:sldMkLst>
        <pc:graphicFrameChg chg="modGraphic">
          <ac:chgData name="Mayara Moura" userId="d3dc664735b74688" providerId="LiveId" clId="{B06D8C36-BB26-4CEC-8FAF-ED1953394706}" dt="2025-06-06T02:08:33.226" v="3062" actId="20577"/>
          <ac:graphicFrameMkLst>
            <pc:docMk/>
            <pc:sldMk cId="0" sldId="286"/>
            <ac:graphicFrameMk id="356" creationId="{00000000-0000-0000-0000-000000000000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2d384513cf0_0_9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2" name="Google Shape;82;g2d384513cf0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2d384513cf0_0_17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1" name="Google Shape;91;g2d384513cf0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0fc94e7f58_0_8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0" name="Google Shape;100;g30fc94e7f58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0fc94e7f58_0_16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9" name="Google Shape;109;g30fc94e7f58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2d61853af83_0_0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8" name="Google Shape;118;g2d61853af8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2d61853af83_0_8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7" name="Google Shape;127;g2d61853af83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2d61853af83_0_16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6" name="Google Shape;136;g2d61853af83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320634d65ee_0_1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5" name="Google Shape;145;g320634d65ee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320634d65ee_0_9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4" name="Google Shape;154;g320634d65ee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320634d65ee_0_17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3" name="Google Shape;163;g320634d65ee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320634d65ee_0_25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2" name="Google Shape;172;g320634d65ee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320634d65ee_0_33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1" name="Google Shape;181;g320634d65ee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320634d65ee_0_41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0" name="Google Shape;190;g320634d65ee_0_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320634d65ee_0_49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9" name="Google Shape;199;g320634d65ee_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320634d65ee_0_57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8" name="Google Shape;208;g320634d65ee_0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320634d65ee_0_65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7" name="Google Shape;217;g320634d65ee_0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320634d65ee_0_73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26" name="Google Shape;226;g320634d65ee_0_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320634d65ee_0_81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35" name="Google Shape;235;g320634d65ee_0_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320634d65ee_0_89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44" name="Google Shape;244;g320634d65ee_0_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320634d65ee_0_97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53" name="Google Shape;253;g320634d65ee_0_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320634d65ee_0_105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62" name="Google Shape;262;g320634d65ee_0_1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320634d65ee_0_113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71" name="Google Shape;271;g320634d65ee_0_1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320634d65ee_0_121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80" name="Google Shape;280;g320634d65ee_0_1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g2d717b6d37e_0_0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89" name="Google Shape;289;g2d717b6d37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2d717b6d37e_0_8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98" name="Google Shape;298;g2d717b6d37e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g2d717b6d37e_0_16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07" name="Google Shape;307;g2d717b6d37e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g2d717b6d37e_0_24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16" name="Google Shape;316;g2d717b6d37e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g2d717b6d37e_0_32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25" name="Google Shape;325;g2d717b6d37e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g2d717b6d37e_0_40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34" name="Google Shape;334;g2d717b6d37e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g2d717b6d37e_0_48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43" name="Google Shape;343;g2d717b6d37e_0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g2d717b6d37e_0_56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52" name="Google Shape;352;g2d717b6d37e_0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"/>
          <p:cNvSpPr txBox="1"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4"/>
          <p:cNvSpPr txBox="1"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4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4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4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5"/>
          <p:cNvSpPr txBox="1"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5"/>
          <p:cNvSpPr txBox="1"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5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5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6"/>
          <p:cNvSpPr txBox="1"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6"/>
          <p:cNvSpPr txBox="1"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6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6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body" idx="1"/>
          </p:nvPr>
        </p:nvSpPr>
        <p:spPr>
          <a:xfrm>
            <a:off x="681038" y="1825625"/>
            <a:ext cx="421005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7"/>
          <p:cNvSpPr txBox="1">
            <a:spLocks noGrp="1"/>
          </p:cNvSpPr>
          <p:nvPr>
            <p:ph type="body" idx="2"/>
          </p:nvPr>
        </p:nvSpPr>
        <p:spPr>
          <a:xfrm>
            <a:off x="5014913" y="1825625"/>
            <a:ext cx="421005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7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8"/>
          <p:cNvSpPr txBox="1"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8"/>
          <p:cNvSpPr txBox="1">
            <a:spLocks noGrp="1"/>
          </p:cNvSpPr>
          <p:nvPr>
            <p:ph type="body" idx="2"/>
          </p:nvPr>
        </p:nvSpPr>
        <p:spPr>
          <a:xfrm>
            <a:off x="682329" y="2505075"/>
            <a:ext cx="4190702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8"/>
          <p:cNvSpPr txBox="1">
            <a:spLocks noGrp="1"/>
          </p:cNvSpPr>
          <p:nvPr>
            <p:ph type="body" idx="3"/>
          </p:nvPr>
        </p:nvSpPr>
        <p:spPr>
          <a:xfrm>
            <a:off x="5014913" y="1681163"/>
            <a:ext cx="4211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8"/>
          <p:cNvSpPr txBox="1">
            <a:spLocks noGrp="1"/>
          </p:cNvSpPr>
          <p:nvPr>
            <p:ph type="body" idx="4"/>
          </p:nvPr>
        </p:nvSpPr>
        <p:spPr>
          <a:xfrm>
            <a:off x="5014913" y="2505075"/>
            <a:ext cx="4211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8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8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8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 txBox="1"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9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9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9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0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0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0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1"/>
          <p:cNvSpPr txBox="1"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1"/>
          <p:cNvSpPr txBox="1">
            <a:spLocks noGrp="1"/>
          </p:cNvSpPr>
          <p:nvPr>
            <p:ph type="body" idx="1"/>
          </p:nvPr>
        </p:nvSpPr>
        <p:spPr>
          <a:xfrm>
            <a:off x="4211340" y="987427"/>
            <a:ext cx="5014913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1"/>
          <p:cNvSpPr txBox="1">
            <a:spLocks noGrp="1"/>
          </p:cNvSpPr>
          <p:nvPr>
            <p:ph type="body" idx="2"/>
          </p:nvPr>
        </p:nvSpPr>
        <p:spPr>
          <a:xfrm>
            <a:off x="682328" y="2057400"/>
            <a:ext cx="3194943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1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1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1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2"/>
          <p:cNvSpPr txBox="1"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2"/>
          <p:cNvSpPr>
            <a:spLocks noGrp="1"/>
          </p:cNvSpPr>
          <p:nvPr>
            <p:ph type="pic" idx="2"/>
          </p:nvPr>
        </p:nvSpPr>
        <p:spPr>
          <a:xfrm>
            <a:off x="4211340" y="987427"/>
            <a:ext cx="5014913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2"/>
          <p:cNvSpPr txBox="1">
            <a:spLocks noGrp="1"/>
          </p:cNvSpPr>
          <p:nvPr>
            <p:ph type="body" idx="1"/>
          </p:nvPr>
        </p:nvSpPr>
        <p:spPr>
          <a:xfrm>
            <a:off x="682328" y="2057400"/>
            <a:ext cx="3194943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2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2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2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3"/>
          <p:cNvSpPr txBox="1"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3"/>
          <p:cNvSpPr txBox="1">
            <a:spLocks noGrp="1"/>
          </p:cNvSpPr>
          <p:nvPr>
            <p:ph type="body" idx="1"/>
          </p:nvPr>
        </p:nvSpPr>
        <p:spPr>
          <a:xfrm rot="5400000">
            <a:off x="2777332" y="-270668"/>
            <a:ext cx="4351338" cy="8543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3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3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3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o e Título Vertical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4"/>
          <p:cNvSpPr txBox="1">
            <a:spLocks noGrp="1"/>
          </p:cNvSpPr>
          <p:nvPr>
            <p:ph type="title"/>
          </p:nvPr>
        </p:nvSpPr>
        <p:spPr>
          <a:xfrm rot="5400000">
            <a:off x="5251054" y="2203054"/>
            <a:ext cx="5811838" cy="21359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4"/>
          <p:cNvSpPr txBox="1">
            <a:spLocks noGrp="1"/>
          </p:cNvSpPr>
          <p:nvPr>
            <p:ph type="body" idx="1"/>
          </p:nvPr>
        </p:nvSpPr>
        <p:spPr>
          <a:xfrm rot="5400000">
            <a:off x="917179" y="128984"/>
            <a:ext cx="5811838" cy="62841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4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4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4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 txBox="1"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3"/>
          <p:cNvSpPr txBox="1"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3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3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3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g2d384513cf0_0_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g2d384513cf0_0_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86" name="Google Shape;86;g2d384513cf0_0_9"/>
          <p:cNvGraphicFramePr/>
          <p:nvPr>
            <p:extLst>
              <p:ext uri="{D42A27DB-BD31-4B8C-83A1-F6EECF244321}">
                <p14:modId xmlns:p14="http://schemas.microsoft.com/office/powerpoint/2010/main" val="1639981111"/>
              </p:ext>
            </p:extLst>
          </p:nvPr>
        </p:nvGraphicFramePr>
        <p:xfrm>
          <a:off x="459499" y="1556013"/>
          <a:ext cx="8987025" cy="3950130"/>
        </p:xfrm>
        <a:graphic>
          <a:graphicData uri="http://schemas.openxmlformats.org/drawingml/2006/table">
            <a:tbl>
              <a:tblPr>
                <a:noFill/>
                <a:tableStyleId>{99A7F565-344C-4B1D-B50B-12E0110DC3A9}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Junho</a:t>
                      </a:r>
                      <a:r>
                        <a:rPr lang="pt-BR" sz="2400" b="1" u="none" strike="noStrike" cap="none" dirty="0">
                          <a:solidFill>
                            <a:srgbClr val="1F497D"/>
                          </a:solidFill>
                        </a:rPr>
                        <a:t> de 202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u="none" strike="noStrike" cap="none" dirty="0">
                          <a:solidFill>
                            <a:srgbClr val="1F497D"/>
                          </a:solidFill>
                        </a:rPr>
                        <a:t>0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1/06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/202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Domingo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1" dirty="0">
                          <a:solidFill>
                            <a:srgbClr val="FFFFFF"/>
                          </a:solidFill>
                        </a:rPr>
                        <a:t>MARCELA APARECIDA DA SILVA FRANÇA </a:t>
                      </a: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PRESIDENTE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2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 TÉCNICO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DR. FERNANDO BASTOS - CRM 56135</a:t>
                      </a:r>
                      <a:endParaRPr sz="120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COORDENADOR MÉDICO PEDIATRA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2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INFANTIL 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2228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Dr. Alisson Mota Cordeiro</a:t>
                      </a:r>
                      <a:r>
                        <a:rPr lang="pt-BR" sz="12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- CRM 270391/SP</a:t>
                      </a:r>
                      <a:endParaRPr lang="pt-BR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Dra. Patrícia Toscano Simoes</a:t>
                      </a:r>
                      <a:r>
                        <a:rPr lang="pt-BR" sz="12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- CRM 221532/SP</a:t>
                      </a:r>
                      <a:endParaRPr lang="pt-BR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Dr.  </a:t>
                      </a:r>
                      <a:r>
                        <a:rPr lang="en-US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Arislany</a:t>
                      </a:r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Ricardo Vitor</a:t>
                      </a:r>
                      <a:r>
                        <a:rPr lang="en-US" sz="12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-CRM 262329/SP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Dra. Patrícia Toscano Simoes</a:t>
                      </a:r>
                      <a:r>
                        <a:rPr lang="pt-BR" sz="12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- CRM 221532/SP</a:t>
                      </a:r>
                      <a:endParaRPr lang="pt-BR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87" name="Google Shape;87;g2d384513cf0_0_9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8" name="Google Shape;88;g2d384513cf0_0_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619649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oogle Shape;93;g2d384513cf0_0_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g2d384513cf0_0_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95" name="Google Shape;95;g2d384513cf0_0_17"/>
          <p:cNvGraphicFramePr/>
          <p:nvPr>
            <p:extLst>
              <p:ext uri="{D42A27DB-BD31-4B8C-83A1-F6EECF244321}">
                <p14:modId xmlns:p14="http://schemas.microsoft.com/office/powerpoint/2010/main" val="1447945615"/>
              </p:ext>
            </p:extLst>
          </p:nvPr>
        </p:nvGraphicFramePr>
        <p:xfrm>
          <a:off x="459499" y="1556013"/>
          <a:ext cx="8987025" cy="3980775"/>
        </p:xfrm>
        <a:graphic>
          <a:graphicData uri="http://schemas.openxmlformats.org/drawingml/2006/table">
            <a:tbl>
              <a:tblPr>
                <a:noFill/>
                <a:tableStyleId>{99A7F565-344C-4B1D-B50B-12E0110DC3A9}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-</a:t>
                      </a: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Junho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02/06/2025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Segunda-Feira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dirty="0">
                          <a:solidFill>
                            <a:srgbClr val="FFFFFF"/>
                          </a:solidFill>
                        </a:rPr>
                        <a:t>MARCELA APARECIDA DA SILVA FRANÇA </a:t>
                      </a:r>
                      <a:endParaRPr sz="1200" b="1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PRESIDENTE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 TÉCNICO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DR. FERNANDO BASTOS - CRM 56135</a:t>
                      </a:r>
                      <a:endParaRPr sz="120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COORDENADOR MÉDICO PEDIATRA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INFANTIL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Dr. Carlos André Da Costa</a:t>
                      </a:r>
                      <a:r>
                        <a:rPr lang="pt-BR" sz="12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(CRM 81439/SP)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Dra. Patrícia Toscano Simoes</a:t>
                      </a:r>
                      <a:r>
                        <a:rPr lang="pt-BR" sz="12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(CRM 221532/SP)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Dr. Felipe Rodrigues Gatto</a:t>
                      </a:r>
                      <a:r>
                        <a:rPr lang="pt-BR" sz="12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(CRM 250672/SP)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45720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200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96" name="Google Shape;96;g2d384513cf0_0_17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7" name="Google Shape;97;g2d384513cf0_0_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619649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g30fc94e7f58_0_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700" y="55282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g30fc94e7f58_0_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04" name="Google Shape;104;g30fc94e7f58_0_8"/>
          <p:cNvGraphicFramePr/>
          <p:nvPr>
            <p:extLst>
              <p:ext uri="{D42A27DB-BD31-4B8C-83A1-F6EECF244321}">
                <p14:modId xmlns:p14="http://schemas.microsoft.com/office/powerpoint/2010/main" val="4041305530"/>
              </p:ext>
            </p:extLst>
          </p:nvPr>
        </p:nvGraphicFramePr>
        <p:xfrm>
          <a:off x="459499" y="1556013"/>
          <a:ext cx="8987025" cy="3982198"/>
        </p:xfrm>
        <a:graphic>
          <a:graphicData uri="http://schemas.openxmlformats.org/drawingml/2006/table">
            <a:tbl>
              <a:tblPr>
                <a:noFill/>
                <a:tableStyleId>{99A7F565-344C-4B1D-B50B-12E0110DC3A9}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Junho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03/06/2025 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– Terça-Feira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dirty="0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PRESIDENTE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 TÉCNICO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DR. FERNANDO BASTOS - CRM 56135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COORDENADOR MÉDICO PEDIATRA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INFANTIL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Dra. Camilla Pereira Parente Guedes</a:t>
                      </a:r>
                      <a:r>
                        <a:rPr lang="pt-BR" sz="12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(CRM 262341/SP)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pt-B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45720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5" name="Google Shape;105;g30fc94e7f58_0_8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6" name="Google Shape;106;g30fc94e7f58_0_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619649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Google Shape;111;g30fc94e7f58_0_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g30fc94e7f58_0_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13" name="Google Shape;113;g30fc94e7f58_0_16"/>
          <p:cNvGraphicFramePr/>
          <p:nvPr>
            <p:extLst>
              <p:ext uri="{D42A27DB-BD31-4B8C-83A1-F6EECF244321}">
                <p14:modId xmlns:p14="http://schemas.microsoft.com/office/powerpoint/2010/main" val="896023269"/>
              </p:ext>
            </p:extLst>
          </p:nvPr>
        </p:nvGraphicFramePr>
        <p:xfrm>
          <a:off x="459499" y="1556013"/>
          <a:ext cx="8987025" cy="3980775"/>
        </p:xfrm>
        <a:graphic>
          <a:graphicData uri="http://schemas.openxmlformats.org/drawingml/2006/table">
            <a:tbl>
              <a:tblPr>
                <a:noFill/>
                <a:tableStyleId>{99A7F565-344C-4B1D-B50B-12E0110DC3A9}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Junho de 2025</a:t>
                      </a:r>
                      <a:endParaRPr sz="2400" b="0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04/06/2025 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– Quarta-Feira</a:t>
                      </a:r>
                      <a:endParaRPr sz="1400" u="none" strike="noStrike" cap="none" dirty="0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PRESIDENTE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 TÉCNICO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DR. FERNANDO BASTOS - CRM 56135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COORDENADOR MÉDICO PEDIATRA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INFANTIL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Dra. Therezinha Dos Santos Huguenin</a:t>
                      </a:r>
                      <a:r>
                        <a:rPr lang="pt-BR" sz="12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(CRM 37657/SP)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l" fontAlgn="b"/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l" fontAlgn="b"/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14" name="Google Shape;114;g30fc94e7f58_0_16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5" name="Google Shape;115;g30fc94e7f58_0_1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619649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Google Shape;120;g2d61853af83_0_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g2d61853af83_0_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22" name="Google Shape;122;g2d61853af83_0_0"/>
          <p:cNvGraphicFramePr/>
          <p:nvPr>
            <p:extLst>
              <p:ext uri="{D42A27DB-BD31-4B8C-83A1-F6EECF244321}">
                <p14:modId xmlns:p14="http://schemas.microsoft.com/office/powerpoint/2010/main" val="1338248175"/>
              </p:ext>
            </p:extLst>
          </p:nvPr>
        </p:nvGraphicFramePr>
        <p:xfrm>
          <a:off x="489479" y="1556013"/>
          <a:ext cx="8987025" cy="3980775"/>
        </p:xfrm>
        <a:graphic>
          <a:graphicData uri="http://schemas.openxmlformats.org/drawingml/2006/table">
            <a:tbl>
              <a:tblPr>
                <a:noFill/>
                <a:tableStyleId>{99A7F565-344C-4B1D-B50B-12E0110DC3A9}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Junho de 2025</a:t>
                      </a:r>
                      <a:endParaRPr sz="2400" b="0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DATA: 05/06/2025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Quinta-Feira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PRESIDENTE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 TÉCNICO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DR. FERNANDO BASTOS - CRM 56135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COORDENADOR MÉDICO PEDIATRA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INFANTIL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</a:t>
                      </a: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Dra. Camilla Pereira Parente Guedes</a:t>
                      </a:r>
                      <a:r>
                        <a:rPr lang="pt-BR" sz="12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(CRM 262341/SP)</a:t>
                      </a:r>
                      <a:endParaRPr lang="pt-BR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Dra. Alexia Patricio </a:t>
                      </a:r>
                      <a:r>
                        <a:rPr lang="pt-BR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Matoszko</a:t>
                      </a:r>
                      <a:r>
                        <a:rPr lang="pt-BR" sz="12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(CRM 212419/SP)</a:t>
                      </a:r>
                      <a:endParaRPr lang="pt-BR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b"/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23" name="Google Shape;123;g2d61853af83_0_0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4" name="Google Shape;124;g2d61853af83_0_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619649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Google Shape;129;g2d61853af83_0_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9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g2d61853af83_0_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31" name="Google Shape;131;g2d61853af83_0_8"/>
          <p:cNvGraphicFramePr/>
          <p:nvPr>
            <p:extLst>
              <p:ext uri="{D42A27DB-BD31-4B8C-83A1-F6EECF244321}">
                <p14:modId xmlns:p14="http://schemas.microsoft.com/office/powerpoint/2010/main" val="1868822925"/>
              </p:ext>
            </p:extLst>
          </p:nvPr>
        </p:nvGraphicFramePr>
        <p:xfrm>
          <a:off x="459499" y="1556013"/>
          <a:ext cx="8987025" cy="3980775"/>
        </p:xfrm>
        <a:graphic>
          <a:graphicData uri="http://schemas.openxmlformats.org/drawingml/2006/table">
            <a:tbl>
              <a:tblPr>
                <a:noFill/>
                <a:tableStyleId>{99A7F565-344C-4B1D-B50B-12E0110DC3A9}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-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Junho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 06/06/2025 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– Sexta-Feira</a:t>
                      </a:r>
                      <a:endParaRPr sz="1400" u="none" strike="noStrike" cap="none" dirty="0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>
                        <a:solidFill>
                          <a:schemeClr val="lt1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PRESIDENTE</a:t>
                      </a:r>
                      <a:endParaRPr sz="12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>
                        <a:solidFill>
                          <a:schemeClr val="lt1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 TÉCNICO</a:t>
                      </a:r>
                      <a:endParaRPr sz="1400" u="none" strike="noStrike" cap="none">
                        <a:solidFill>
                          <a:schemeClr val="lt1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DR. FERNANDO BASTOS - CRM 56135</a:t>
                      </a:r>
                      <a:endParaRPr sz="120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COORDENADOR MÉDICO PEDIATRA</a:t>
                      </a:r>
                      <a:endParaRPr sz="120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>
                        <a:solidFill>
                          <a:schemeClr val="lt1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DIRETORA ASSISTENCIAL</a:t>
                      </a:r>
                      <a:endParaRPr sz="1400" u="none" strike="noStrike" cap="none">
                        <a:solidFill>
                          <a:schemeClr val="lt1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INFANTIL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Dra. Therezinha Dos Santos Huguenin</a:t>
                      </a:r>
                      <a:r>
                        <a:rPr lang="pt-BR" sz="12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(CRM 37657/SP)</a:t>
                      </a:r>
                      <a:endParaRPr lang="pt-BR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Dr. Alisson Mota Cordeiro</a:t>
                      </a:r>
                      <a:r>
                        <a:rPr lang="pt-BR" sz="12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(CRM 270391/SP)</a:t>
                      </a:r>
                      <a:endParaRPr lang="pt-BR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Dr. Haroldo </a:t>
                      </a:r>
                      <a:r>
                        <a:rPr lang="pt-BR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Quilula</a:t>
                      </a:r>
                      <a:r>
                        <a:rPr lang="pt-B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Vasconcelos</a:t>
                      </a:r>
                      <a:r>
                        <a:rPr lang="pt-BR" sz="12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(CRM 69864/SP)</a:t>
                      </a:r>
                      <a:endParaRPr lang="pt-BR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Dr. Alisson Mota Cordeiro</a:t>
                      </a:r>
                      <a:r>
                        <a:rPr lang="pt-BR" sz="12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(CRM 270391/SP)</a:t>
                      </a:r>
                      <a:endParaRPr lang="pt-BR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32" name="Google Shape;132;g2d61853af83_0_8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3" name="Google Shape;133;g2d61853af83_0_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619649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Google Shape;138;g2d61853af83_0_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g2d61853af83_0_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40" name="Google Shape;140;g2d61853af83_0_16"/>
          <p:cNvGraphicFramePr/>
          <p:nvPr>
            <p:extLst>
              <p:ext uri="{D42A27DB-BD31-4B8C-83A1-F6EECF244321}">
                <p14:modId xmlns:p14="http://schemas.microsoft.com/office/powerpoint/2010/main" val="3460406947"/>
              </p:ext>
            </p:extLst>
          </p:nvPr>
        </p:nvGraphicFramePr>
        <p:xfrm>
          <a:off x="459499" y="1556013"/>
          <a:ext cx="8987025" cy="3950130"/>
        </p:xfrm>
        <a:graphic>
          <a:graphicData uri="http://schemas.openxmlformats.org/drawingml/2006/table">
            <a:tbl>
              <a:tblPr>
                <a:noFill/>
                <a:tableStyleId>{99A7F565-344C-4B1D-B50B-12E0110DC3A9}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Junho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07/06/2025 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– Sábado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PRESIDENTE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 TÉCNICO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DR. FERNANDO BASTOS - CRM 56135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COORDENADOR MÉDICO PEDIATRA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INFANTIL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PERÍODO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Dra. Nayara De Sousa Lucena</a:t>
                      </a:r>
                      <a:r>
                        <a:rPr lang="pt-BR" sz="12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(CRM 257183/SP)</a:t>
                      </a:r>
                      <a:endParaRPr lang="pt-BR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13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Dra.  Thaís Ferraz Gonçalves</a:t>
                      </a:r>
                      <a:r>
                        <a:rPr lang="en-US" sz="12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(CRM 254329/SP)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Dra. Ana Paula Mendes Telles </a:t>
                      </a:r>
                      <a:r>
                        <a:rPr lang="pt-BR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Maffra</a:t>
                      </a:r>
                      <a:r>
                        <a:rPr lang="pt-BR" sz="12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(CRM 206853/SP)</a:t>
                      </a:r>
                      <a:endParaRPr lang="pt-BR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Dra. </a:t>
                      </a:r>
                      <a:r>
                        <a:rPr lang="pt-BR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Patricia</a:t>
                      </a:r>
                      <a:r>
                        <a:rPr lang="pt-B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Toscano Simoes</a:t>
                      </a:r>
                      <a:r>
                        <a:rPr lang="pt-BR" sz="12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(CRM 221532/SP)</a:t>
                      </a:r>
                      <a:endParaRPr lang="pt-BR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41" name="Google Shape;141;g2d61853af83_0_16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2" name="Google Shape;142;g2d61853af83_0_1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619649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" name="Google Shape;147;g320634d65ee_0_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g320634d65ee_0_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49" name="Google Shape;149;g320634d65ee_0_1"/>
          <p:cNvGraphicFramePr/>
          <p:nvPr>
            <p:extLst>
              <p:ext uri="{D42A27DB-BD31-4B8C-83A1-F6EECF244321}">
                <p14:modId xmlns:p14="http://schemas.microsoft.com/office/powerpoint/2010/main" val="1384246124"/>
              </p:ext>
            </p:extLst>
          </p:nvPr>
        </p:nvGraphicFramePr>
        <p:xfrm>
          <a:off x="459499" y="1556013"/>
          <a:ext cx="8987025" cy="3980775"/>
        </p:xfrm>
        <a:graphic>
          <a:graphicData uri="http://schemas.openxmlformats.org/drawingml/2006/table">
            <a:tbl>
              <a:tblPr>
                <a:noFill/>
                <a:tableStyleId>{99A7F565-344C-4B1D-B50B-12E0110DC3A9}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Junho</a:t>
                      </a:r>
                      <a:r>
                        <a:rPr lang="pt-BR" sz="2400" b="1" u="none" strike="noStrike" cap="none" dirty="0">
                          <a:solidFill>
                            <a:srgbClr val="1F497D"/>
                          </a:solidFill>
                        </a:rPr>
                        <a:t> de 202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u="none" strike="noStrike" cap="none" dirty="0">
                          <a:solidFill>
                            <a:srgbClr val="1F497D"/>
                          </a:solidFill>
                        </a:rPr>
                        <a:t>0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8/06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/202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Domingo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PRESIDENTE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 TÉCNICO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DR. FERNANDO BASTOS - CRM 56135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COORDENADOR MÉDICO PEDIATRA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INFANTIL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Dra.Therezinha</a:t>
                      </a: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Dos Santos Huguenin</a:t>
                      </a:r>
                      <a:r>
                        <a:rPr lang="pt-BR" sz="12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CRM 37657/SP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Dra. Thaís Ferraz Gonçalves</a:t>
                      </a:r>
                      <a:r>
                        <a:rPr lang="en-US" sz="12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- CRM 254329/SP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Dra. Camilla Pereira Parente Guedes</a:t>
                      </a:r>
                      <a:r>
                        <a:rPr lang="pt-BR" sz="12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 - CRM 262341/SP</a:t>
                      </a:r>
                      <a:endParaRPr lang="pt-BR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Dra. Patrícia Toscano Simoes</a:t>
                      </a:r>
                      <a:r>
                        <a:rPr lang="pt-BR" sz="12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 CRM 221532/SP</a:t>
                      </a:r>
                      <a:endParaRPr lang="pt-BR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50" name="Google Shape;150;g320634d65ee_0_1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1" name="Google Shape;151;g320634d65ee_0_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619649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Google Shape;156;g320634d65ee_0_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g320634d65ee_0_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58" name="Google Shape;158;g320634d65ee_0_9"/>
          <p:cNvGraphicFramePr/>
          <p:nvPr>
            <p:extLst>
              <p:ext uri="{D42A27DB-BD31-4B8C-83A1-F6EECF244321}">
                <p14:modId xmlns:p14="http://schemas.microsoft.com/office/powerpoint/2010/main" val="3993860221"/>
              </p:ext>
            </p:extLst>
          </p:nvPr>
        </p:nvGraphicFramePr>
        <p:xfrm>
          <a:off x="459499" y="1556013"/>
          <a:ext cx="8987025" cy="3982198"/>
        </p:xfrm>
        <a:graphic>
          <a:graphicData uri="http://schemas.openxmlformats.org/drawingml/2006/table">
            <a:tbl>
              <a:tblPr>
                <a:noFill/>
                <a:tableStyleId>{99A7F565-344C-4B1D-B50B-12E0110DC3A9}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-</a:t>
                      </a: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Junho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09/06/2025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Segunda-Feira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PRESIDENTE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 TÉCNICO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DR. FERNANDO BASTOS - CRM 56135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COORDENADOR MÉDICO PEDIATRA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INFANTIL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Dr. Carlos André Da Costa</a:t>
                      </a:r>
                      <a:r>
                        <a:rPr lang="pt-BR" sz="12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(CRM 81439/SP)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Dra. Patrícia Toscano Simoes</a:t>
                      </a:r>
                      <a:r>
                        <a:rPr lang="pt-BR" sz="12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(CRM 221532/SP)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Dr. Felipe Rodrigues Gatto</a:t>
                      </a:r>
                      <a:r>
                        <a:rPr lang="pt-BR" sz="12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(CRM 250672/SP)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59" name="Google Shape;159;g320634d65ee_0_9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0" name="Google Shape;160;g320634d65ee_0_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619649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Google Shape;165;g320634d65ee_0_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700" y="55282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g320634d65ee_0_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67" name="Google Shape;167;g320634d65ee_0_17"/>
          <p:cNvGraphicFramePr/>
          <p:nvPr>
            <p:extLst>
              <p:ext uri="{D42A27DB-BD31-4B8C-83A1-F6EECF244321}">
                <p14:modId xmlns:p14="http://schemas.microsoft.com/office/powerpoint/2010/main" val="1190128211"/>
              </p:ext>
            </p:extLst>
          </p:nvPr>
        </p:nvGraphicFramePr>
        <p:xfrm>
          <a:off x="459499" y="1556013"/>
          <a:ext cx="8987025" cy="3980775"/>
        </p:xfrm>
        <a:graphic>
          <a:graphicData uri="http://schemas.openxmlformats.org/drawingml/2006/table">
            <a:tbl>
              <a:tblPr>
                <a:noFill/>
                <a:tableStyleId>{99A7F565-344C-4B1D-B50B-12E0110DC3A9}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Junho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10/06/2025- Terça-Feira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PRESIDENTE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 TÉCNICO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DR. FERNANDO BASTOS - CRM 56135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COORDENADOR MÉDICO PEDIATRA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INFANTIL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pt-B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pt-B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68" name="Google Shape;168;g320634d65ee_0_17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9" name="Google Shape;169;g320634d65ee_0_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619649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Google Shape;174;g320634d65ee_0_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g320634d65ee_0_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76" name="Google Shape;176;g320634d65ee_0_25"/>
          <p:cNvGraphicFramePr/>
          <p:nvPr>
            <p:extLst>
              <p:ext uri="{D42A27DB-BD31-4B8C-83A1-F6EECF244321}">
                <p14:modId xmlns:p14="http://schemas.microsoft.com/office/powerpoint/2010/main" val="2282643973"/>
              </p:ext>
            </p:extLst>
          </p:nvPr>
        </p:nvGraphicFramePr>
        <p:xfrm>
          <a:off x="459499" y="1556013"/>
          <a:ext cx="8987025" cy="3980775"/>
        </p:xfrm>
        <a:graphic>
          <a:graphicData uri="http://schemas.openxmlformats.org/drawingml/2006/table">
            <a:tbl>
              <a:tblPr>
                <a:noFill/>
                <a:tableStyleId>{99A7F565-344C-4B1D-B50B-12E0110DC3A9}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Junho de 2025</a:t>
                      </a:r>
                      <a:endParaRPr sz="2400" b="0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11/06/2025 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– Quarta-Feira</a:t>
                      </a:r>
                      <a:endParaRPr sz="1400" u="none" strike="noStrike" cap="none" dirty="0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dirty="0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PRESIDENTE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 TÉCNICO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DR. FERNANDO BASTOS - CRM 56135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COORDENADOR MÉDICO PEDIATRA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INFANTIL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Dra. Therezinha Dos Santos Huguenin</a:t>
                      </a:r>
                      <a:r>
                        <a:rPr lang="pt-BR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(CRM 37657/SP)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l" fontAlgn="b"/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l" fontAlgn="b"/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77" name="Google Shape;177;g320634d65ee_0_25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8" name="Google Shape;178;g320634d65ee_0_2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619649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Google Shape;183;g320634d65ee_0_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g320634d65ee_0_3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85" name="Google Shape;185;g320634d65ee_0_33"/>
          <p:cNvGraphicFramePr/>
          <p:nvPr>
            <p:extLst>
              <p:ext uri="{D42A27DB-BD31-4B8C-83A1-F6EECF244321}">
                <p14:modId xmlns:p14="http://schemas.microsoft.com/office/powerpoint/2010/main" val="4171310796"/>
              </p:ext>
            </p:extLst>
          </p:nvPr>
        </p:nvGraphicFramePr>
        <p:xfrm>
          <a:off x="459499" y="1556013"/>
          <a:ext cx="8987025" cy="3980775"/>
        </p:xfrm>
        <a:graphic>
          <a:graphicData uri="http://schemas.openxmlformats.org/drawingml/2006/table">
            <a:tbl>
              <a:tblPr>
                <a:noFill/>
                <a:tableStyleId>{99A7F565-344C-4B1D-B50B-12E0110DC3A9}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Junho de 2025</a:t>
                      </a:r>
                      <a:endParaRPr sz="2400" b="0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DATA: 12/06/2025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Quinta-Feira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PRESIDENTE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 TÉCNICO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DR. FERNANDO BASTOS - CRM 56135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COORDENADOR MÉDICO PEDIATRA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INFANTIL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Dra. Taina Silva De Moura</a:t>
                      </a:r>
                      <a:r>
                        <a:rPr lang="pt-BR" sz="12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(CRM 248030/SP)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Dra. Alexia Patricio </a:t>
                      </a:r>
                      <a:r>
                        <a:rPr lang="pt-BR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Matoszko</a:t>
                      </a:r>
                      <a:r>
                        <a:rPr lang="pt-BR" sz="12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(CRM 212419/SP)</a:t>
                      </a:r>
                      <a:endParaRPr lang="pt-BR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86" name="Google Shape;186;g320634d65ee_0_33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7" name="Google Shape;187;g320634d65ee_0_3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619649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" name="Google Shape;192;g320634d65ee_0_4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9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g320634d65ee_0_4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94" name="Google Shape;194;g320634d65ee_0_41"/>
          <p:cNvGraphicFramePr/>
          <p:nvPr>
            <p:extLst>
              <p:ext uri="{D42A27DB-BD31-4B8C-83A1-F6EECF244321}">
                <p14:modId xmlns:p14="http://schemas.microsoft.com/office/powerpoint/2010/main" val="3648316364"/>
              </p:ext>
            </p:extLst>
          </p:nvPr>
        </p:nvGraphicFramePr>
        <p:xfrm>
          <a:off x="459499" y="1556013"/>
          <a:ext cx="8987025" cy="3980775"/>
        </p:xfrm>
        <a:graphic>
          <a:graphicData uri="http://schemas.openxmlformats.org/drawingml/2006/table">
            <a:tbl>
              <a:tblPr>
                <a:noFill/>
                <a:tableStyleId>{99A7F565-344C-4B1D-B50B-12E0110DC3A9}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-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Junho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 13/06/2025 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– Sexta-Feira</a:t>
                      </a:r>
                      <a:endParaRPr sz="1400" u="none" strike="noStrike" cap="none" dirty="0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>
                        <a:solidFill>
                          <a:schemeClr val="lt1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PRESIDENTE</a:t>
                      </a:r>
                      <a:endParaRPr sz="12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>
                        <a:solidFill>
                          <a:schemeClr val="lt1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 TÉCNICO</a:t>
                      </a:r>
                      <a:endParaRPr sz="1400" u="none" strike="noStrike" cap="none">
                        <a:solidFill>
                          <a:schemeClr val="lt1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DR. FERNANDO BASTOS - CRM 56135</a:t>
                      </a:r>
                      <a:endParaRPr sz="120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COORDENADOR MÉDICO PEDIATRA</a:t>
                      </a:r>
                      <a:endParaRPr sz="120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>
                        <a:solidFill>
                          <a:schemeClr val="lt1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DIRETORA ASSISTENCIAL</a:t>
                      </a:r>
                      <a:endParaRPr sz="1400" u="none" strike="noStrike" cap="none">
                        <a:solidFill>
                          <a:schemeClr val="lt1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INFANTIL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Dr. Lucas Zambellini Moreira</a:t>
                      </a:r>
                      <a:r>
                        <a:rPr lang="it-IT" sz="12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(CRM 225424/SP)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Dra. Camilla Pereira Parente Guedes</a:t>
                      </a:r>
                      <a:r>
                        <a:rPr lang="pt-BR" sz="12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(CRM 262341/SP)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Dr. Haroldo </a:t>
                      </a:r>
                      <a:r>
                        <a:rPr lang="pt-BR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Quilula</a:t>
                      </a:r>
                      <a:r>
                        <a:rPr lang="pt-B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Vasconcelos</a:t>
                      </a:r>
                      <a:r>
                        <a:rPr lang="pt-BR" sz="12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(CRM 69864/SP)</a:t>
                      </a:r>
                      <a:endParaRPr lang="pt-BR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Dra. Taina Silva De Moura</a:t>
                      </a:r>
                      <a:r>
                        <a:rPr lang="pt-BR" sz="12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(CRM 248030/SP)</a:t>
                      </a:r>
                      <a:endParaRPr lang="pt-BR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95" name="Google Shape;195;g320634d65ee_0_41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6" name="Google Shape;196;g320634d65ee_0_4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619649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Google Shape;201;g320634d65ee_0_4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g320634d65ee_0_4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03" name="Google Shape;203;g320634d65ee_0_49"/>
          <p:cNvGraphicFramePr/>
          <p:nvPr>
            <p:extLst>
              <p:ext uri="{D42A27DB-BD31-4B8C-83A1-F6EECF244321}">
                <p14:modId xmlns:p14="http://schemas.microsoft.com/office/powerpoint/2010/main" val="2355291197"/>
              </p:ext>
            </p:extLst>
          </p:nvPr>
        </p:nvGraphicFramePr>
        <p:xfrm>
          <a:off x="459499" y="1556013"/>
          <a:ext cx="8987025" cy="3950130"/>
        </p:xfrm>
        <a:graphic>
          <a:graphicData uri="http://schemas.openxmlformats.org/drawingml/2006/table">
            <a:tbl>
              <a:tblPr>
                <a:noFill/>
                <a:tableStyleId>{99A7F565-344C-4B1D-B50B-12E0110DC3A9}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Junho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14/06/2025 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– Sábado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PRESIDENTE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 TÉCNICO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DR. FERNANDO BASTOS - CRM 56135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COORDENADOR MÉDICO PEDIATRA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INFANTIL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PERÍODO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Dra. Nayara De Sousa Lucena</a:t>
                      </a:r>
                      <a:r>
                        <a:rPr lang="pt-BR" sz="12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(CRM 257183/SP)</a:t>
                      </a:r>
                      <a:endParaRPr lang="pt-BR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13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Dra.  Thaís Ferraz Gonçalves</a:t>
                      </a:r>
                      <a:r>
                        <a:rPr lang="en-US" sz="12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(CRM 254329/SP)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b"/>
                      <a:endParaRPr lang="pt-BR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Dra. </a:t>
                      </a:r>
                      <a:r>
                        <a:rPr lang="pt-BR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Patricia</a:t>
                      </a:r>
                      <a:r>
                        <a:rPr lang="pt-B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Toscano Simoes</a:t>
                      </a:r>
                      <a:r>
                        <a:rPr lang="pt-BR" sz="12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(CRM 221532/SP)</a:t>
                      </a:r>
                      <a:endParaRPr lang="pt-BR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204" name="Google Shape;204;g320634d65ee_0_49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5" name="Google Shape;205;g320634d65ee_0_4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619649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0" name="Google Shape;210;g320634d65ee_0_5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g320634d65ee_0_5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12" name="Google Shape;212;g320634d65ee_0_57"/>
          <p:cNvGraphicFramePr/>
          <p:nvPr>
            <p:extLst>
              <p:ext uri="{D42A27DB-BD31-4B8C-83A1-F6EECF244321}">
                <p14:modId xmlns:p14="http://schemas.microsoft.com/office/powerpoint/2010/main" val="1468571637"/>
              </p:ext>
            </p:extLst>
          </p:nvPr>
        </p:nvGraphicFramePr>
        <p:xfrm>
          <a:off x="459499" y="1556013"/>
          <a:ext cx="8987025" cy="3980775"/>
        </p:xfrm>
        <a:graphic>
          <a:graphicData uri="http://schemas.openxmlformats.org/drawingml/2006/table">
            <a:tbl>
              <a:tblPr>
                <a:noFill/>
                <a:tableStyleId>{99A7F565-344C-4B1D-B50B-12E0110DC3A9}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Junho</a:t>
                      </a:r>
                      <a:r>
                        <a:rPr lang="pt-BR" sz="2400" b="1" u="none" strike="noStrike" cap="none" dirty="0">
                          <a:solidFill>
                            <a:srgbClr val="1F497D"/>
                          </a:solidFill>
                        </a:rPr>
                        <a:t> de 202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15/06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/202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Domingo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PRESIDENTE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 TÉCNICO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DR. FERNANDO BASTOS - CRM 56135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COORDENADOR MÉDICO PEDIATRA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INFANTIL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Dra. Ana Paula Mendes Telles </a:t>
                      </a:r>
                      <a:r>
                        <a:rPr lang="pt-BR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Maffra</a:t>
                      </a:r>
                      <a:r>
                        <a:rPr lang="pt-BR" sz="12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- CRM 206853/SP</a:t>
                      </a:r>
                      <a:endParaRPr lang="pt-BR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Dra. Nayara De Sousa Lucena</a:t>
                      </a:r>
                      <a:r>
                        <a:rPr lang="pt-BR" sz="12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- CRM 257183/SP</a:t>
                      </a:r>
                      <a:endParaRPr lang="pt-BR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Dra. Nayara De Sousa Lucena</a:t>
                      </a:r>
                      <a:r>
                        <a:rPr lang="pt-BR" sz="12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- CRM 257183/SP</a:t>
                      </a:r>
                      <a:endParaRPr lang="pt-BR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Dra. </a:t>
                      </a:r>
                      <a:r>
                        <a:rPr lang="pt-BR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Patricia</a:t>
                      </a:r>
                      <a:r>
                        <a:rPr lang="pt-B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Toscano Simoes</a:t>
                      </a:r>
                      <a:r>
                        <a:rPr lang="pt-BR" sz="12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- CRM 221532/SP</a:t>
                      </a:r>
                      <a:endParaRPr lang="pt-BR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213" name="Google Shape;213;g320634d65ee_0_57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4" name="Google Shape;214;g320634d65ee_0_5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619649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" name="Google Shape;219;g320634d65ee_0_6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g320634d65ee_0_6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21" name="Google Shape;221;g320634d65ee_0_65"/>
          <p:cNvGraphicFramePr/>
          <p:nvPr>
            <p:extLst>
              <p:ext uri="{D42A27DB-BD31-4B8C-83A1-F6EECF244321}">
                <p14:modId xmlns:p14="http://schemas.microsoft.com/office/powerpoint/2010/main" val="2247425392"/>
              </p:ext>
            </p:extLst>
          </p:nvPr>
        </p:nvGraphicFramePr>
        <p:xfrm>
          <a:off x="459499" y="1556013"/>
          <a:ext cx="8987025" cy="3982198"/>
        </p:xfrm>
        <a:graphic>
          <a:graphicData uri="http://schemas.openxmlformats.org/drawingml/2006/table">
            <a:tbl>
              <a:tblPr>
                <a:noFill/>
                <a:tableStyleId>{99A7F565-344C-4B1D-B50B-12E0110DC3A9}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-</a:t>
                      </a: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Junho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16/06/2025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Segunda - Feira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dirty="0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PRESIDENTE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 TÉCNICO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DR. FERNANDO BASTOS - CRM 56135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COORDENADOR MÉDICO PEDIATRA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INFANTIL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Dr. Carlos André Da Costa</a:t>
                      </a:r>
                      <a:r>
                        <a:rPr lang="pt-BR" sz="12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(CRM 81439/SP)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Dra. Patrícia Toscano Simoes</a:t>
                      </a:r>
                      <a:r>
                        <a:rPr lang="pt-BR" sz="12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(CRM 221532/SP)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Dr. Felipe Rodrigues Gatto</a:t>
                      </a:r>
                      <a:r>
                        <a:rPr lang="pt-BR" sz="12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(CRM 250672/SP)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222" name="Google Shape;222;g320634d65ee_0_65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3" name="Google Shape;223;g320634d65ee_0_6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619649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8" name="Google Shape;228;g320634d65ee_0_7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700" y="55282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g320634d65ee_0_7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30" name="Google Shape;230;g320634d65ee_0_73"/>
          <p:cNvGraphicFramePr/>
          <p:nvPr>
            <p:extLst>
              <p:ext uri="{D42A27DB-BD31-4B8C-83A1-F6EECF244321}">
                <p14:modId xmlns:p14="http://schemas.microsoft.com/office/powerpoint/2010/main" val="2562634165"/>
              </p:ext>
            </p:extLst>
          </p:nvPr>
        </p:nvGraphicFramePr>
        <p:xfrm>
          <a:off x="459499" y="1556013"/>
          <a:ext cx="8987025" cy="3982198"/>
        </p:xfrm>
        <a:graphic>
          <a:graphicData uri="http://schemas.openxmlformats.org/drawingml/2006/table">
            <a:tbl>
              <a:tblPr>
                <a:noFill/>
                <a:tableStyleId>{99A7F565-344C-4B1D-B50B-12E0110DC3A9}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Junho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17/06/2025 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– Terça-Feira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PRESIDENTE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 TÉCNICO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DR. FERNANDO BASTOS - CRM 56135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COORDENADOR MÉDICO PEDIATRA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INFANTIL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pt-B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pt-B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45720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231" name="Google Shape;231;g320634d65ee_0_73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2" name="Google Shape;232;g320634d65ee_0_7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619649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7" name="Google Shape;237;g320634d65ee_0_8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g320634d65ee_0_8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39" name="Google Shape;239;g320634d65ee_0_81"/>
          <p:cNvGraphicFramePr/>
          <p:nvPr>
            <p:extLst>
              <p:ext uri="{D42A27DB-BD31-4B8C-83A1-F6EECF244321}">
                <p14:modId xmlns:p14="http://schemas.microsoft.com/office/powerpoint/2010/main" val="1910996192"/>
              </p:ext>
            </p:extLst>
          </p:nvPr>
        </p:nvGraphicFramePr>
        <p:xfrm>
          <a:off x="459499" y="1556013"/>
          <a:ext cx="8987025" cy="3980775"/>
        </p:xfrm>
        <a:graphic>
          <a:graphicData uri="http://schemas.openxmlformats.org/drawingml/2006/table">
            <a:tbl>
              <a:tblPr>
                <a:noFill/>
                <a:tableStyleId>{99A7F565-344C-4B1D-B50B-12E0110DC3A9}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Junho de 2025</a:t>
                      </a:r>
                      <a:endParaRPr sz="2400" b="0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18/06/2025 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– Quarta-Feira</a:t>
                      </a:r>
                      <a:endParaRPr sz="1400" u="none" strike="noStrike" cap="none" dirty="0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PRESIDENTE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 TÉCNICO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DR. FERNANDO BASTOS - CRM 56135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COORDENADOR MÉDICO PEDIATRA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INFANTIL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Dra. Therezinha Dos Santos Huguenin</a:t>
                      </a:r>
                      <a:r>
                        <a:rPr lang="pt-BR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(CRM 37657/SP)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l" fontAlgn="b"/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l" fontAlgn="b"/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240" name="Google Shape;240;g320634d65ee_0_81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1" name="Google Shape;241;g320634d65ee_0_8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619649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6" name="Google Shape;246;g320634d65ee_0_8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g320634d65ee_0_8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48" name="Google Shape;248;g320634d65ee_0_89"/>
          <p:cNvGraphicFramePr/>
          <p:nvPr>
            <p:extLst>
              <p:ext uri="{D42A27DB-BD31-4B8C-83A1-F6EECF244321}">
                <p14:modId xmlns:p14="http://schemas.microsoft.com/office/powerpoint/2010/main" val="4208685213"/>
              </p:ext>
            </p:extLst>
          </p:nvPr>
        </p:nvGraphicFramePr>
        <p:xfrm>
          <a:off x="459499" y="1556013"/>
          <a:ext cx="8987025" cy="3980775"/>
        </p:xfrm>
        <a:graphic>
          <a:graphicData uri="http://schemas.openxmlformats.org/drawingml/2006/table">
            <a:tbl>
              <a:tblPr>
                <a:noFill/>
                <a:tableStyleId>{99A7F565-344C-4B1D-B50B-12E0110DC3A9}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Junho de 2025</a:t>
                      </a:r>
                      <a:endParaRPr sz="2400" b="0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DATA: 19/06/2025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Quinta-feira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rgbClr val="FFFFFF"/>
                          </a:solidFill>
                        </a:rPr>
                        <a:t>PRESIDENTE</a:t>
                      </a:r>
                      <a:endParaRPr sz="1200" b="1" i="0" u="none" strike="noStrike" cap="none" dirty="0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DIRETOR TÉCNICO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DR. FERNANDO BASTOS - CRM 56135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COORDENADOR MÉDICO PEDIATRA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INFANTIL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Dra. Taina Silva De Moura</a:t>
                      </a:r>
                      <a:r>
                        <a:rPr lang="pt-BR" sz="12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(CRM 248030/SP)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Dra. Alexia Patricio </a:t>
                      </a:r>
                      <a:r>
                        <a:rPr lang="pt-BR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Matoszko</a:t>
                      </a:r>
                      <a:r>
                        <a:rPr lang="pt-BR" sz="12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(CRM 212419/SP)</a:t>
                      </a:r>
                      <a:endParaRPr lang="pt-BR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249" name="Google Shape;249;g320634d65ee_0_89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0" name="Google Shape;250;g320634d65ee_0_8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619649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5" name="Google Shape;255;g320634d65ee_0_9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9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g320634d65ee_0_9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57" name="Google Shape;257;g320634d65ee_0_97"/>
          <p:cNvGraphicFramePr/>
          <p:nvPr>
            <p:extLst>
              <p:ext uri="{D42A27DB-BD31-4B8C-83A1-F6EECF244321}">
                <p14:modId xmlns:p14="http://schemas.microsoft.com/office/powerpoint/2010/main" val="1818951109"/>
              </p:ext>
            </p:extLst>
          </p:nvPr>
        </p:nvGraphicFramePr>
        <p:xfrm>
          <a:off x="459499" y="1556013"/>
          <a:ext cx="8987025" cy="3980775"/>
        </p:xfrm>
        <a:graphic>
          <a:graphicData uri="http://schemas.openxmlformats.org/drawingml/2006/table">
            <a:tbl>
              <a:tblPr>
                <a:noFill/>
                <a:tableStyleId>{99A7F565-344C-4B1D-B50B-12E0110DC3A9}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Junho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 20/06/2025 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– Sexta-Feira</a:t>
                      </a:r>
                      <a:endParaRPr sz="1400" u="none" strike="noStrike" cap="none" dirty="0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>
                        <a:solidFill>
                          <a:schemeClr val="lt1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PRESIDENTE</a:t>
                      </a:r>
                      <a:endParaRPr sz="12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>
                        <a:solidFill>
                          <a:schemeClr val="lt1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 TÉCNICO</a:t>
                      </a:r>
                      <a:endParaRPr sz="1400" u="none" strike="noStrike" cap="none">
                        <a:solidFill>
                          <a:schemeClr val="lt1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DR. FERNANDO BASTOS - CRM 56135</a:t>
                      </a:r>
                      <a:endParaRPr sz="120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COORDENADOR MÉDICO PEDIATRA</a:t>
                      </a:r>
                      <a:endParaRPr sz="120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>
                        <a:solidFill>
                          <a:schemeClr val="lt1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DIRETORA ASSISTENCIAL</a:t>
                      </a:r>
                      <a:endParaRPr sz="1400" u="none" strike="noStrike" cap="none">
                        <a:solidFill>
                          <a:schemeClr val="lt1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INFANTIL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Dr. Lucas Zambellini Moreira</a:t>
                      </a:r>
                      <a:r>
                        <a:rPr lang="it-IT" sz="12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(CRM 225424/SP)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Dra. Camilla Pereira Parente Guedes</a:t>
                      </a:r>
                      <a:r>
                        <a:rPr lang="pt-BR" sz="12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(CRM 262341/SP)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Dr. Haroldo </a:t>
                      </a:r>
                      <a:r>
                        <a:rPr lang="pt-BR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Quilula</a:t>
                      </a:r>
                      <a:r>
                        <a:rPr lang="pt-B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Vasconcelos</a:t>
                      </a:r>
                      <a:r>
                        <a:rPr lang="pt-BR" sz="12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(CRM 69864/SP)</a:t>
                      </a:r>
                      <a:endParaRPr lang="pt-BR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Dra. Camilla Pereira Parente Guedes</a:t>
                      </a:r>
                      <a:r>
                        <a:rPr lang="pt-BR" sz="12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(CRM 262341/SP)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258" name="Google Shape;258;g320634d65ee_0_97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9" name="Google Shape;259;g320634d65ee_0_9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619649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4" name="Google Shape;264;g320634d65ee_0_10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g320634d65ee_0_10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66" name="Google Shape;266;g320634d65ee_0_105"/>
          <p:cNvGraphicFramePr/>
          <p:nvPr>
            <p:extLst>
              <p:ext uri="{D42A27DB-BD31-4B8C-83A1-F6EECF244321}">
                <p14:modId xmlns:p14="http://schemas.microsoft.com/office/powerpoint/2010/main" val="249495547"/>
              </p:ext>
            </p:extLst>
          </p:nvPr>
        </p:nvGraphicFramePr>
        <p:xfrm>
          <a:off x="459499" y="1556013"/>
          <a:ext cx="8987025" cy="3950130"/>
        </p:xfrm>
        <a:graphic>
          <a:graphicData uri="http://schemas.openxmlformats.org/drawingml/2006/table">
            <a:tbl>
              <a:tblPr>
                <a:noFill/>
                <a:tableStyleId>{99A7F565-344C-4B1D-B50B-12E0110DC3A9}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Junho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21/06/2025 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– Sábado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PRESIDENTE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 TÉCNICO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DR. FERNANDO BASTOS - CRM 56135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COORDENADOR MÉDICO PEDIATRA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INFANTIL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PERÍODO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Dra. Taina Silva De Moura</a:t>
                      </a:r>
                      <a:r>
                        <a:rPr lang="pt-BR" sz="12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(CRM 248030/SP)</a:t>
                      </a:r>
                      <a:endParaRPr lang="pt-BR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13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Dra.  Thaís Ferraz Gonçalves</a:t>
                      </a:r>
                      <a:r>
                        <a:rPr lang="en-US" sz="12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(CRM 254329/SP)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Dra. Ana Paula Mendes Telles </a:t>
                      </a:r>
                      <a:r>
                        <a:rPr lang="pt-BR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Maffra</a:t>
                      </a:r>
                      <a:r>
                        <a:rPr lang="pt-BR" sz="12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(CRM 206853/SP)</a:t>
                      </a:r>
                      <a:endParaRPr lang="pt-BR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Dra. </a:t>
                      </a:r>
                      <a:r>
                        <a:rPr lang="pt-BR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Patricia</a:t>
                      </a:r>
                      <a:r>
                        <a:rPr lang="pt-B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Toscano Simoes</a:t>
                      </a:r>
                      <a:r>
                        <a:rPr lang="pt-BR" sz="12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(CRM 221532/SP)</a:t>
                      </a:r>
                      <a:endParaRPr lang="pt-BR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267" name="Google Shape;267;g320634d65ee_0_105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8" name="Google Shape;268;g320634d65ee_0_10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619649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3" name="Google Shape;273;g320634d65ee_0_1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g320634d65ee_0_1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75" name="Google Shape;275;g320634d65ee_0_113"/>
          <p:cNvGraphicFramePr/>
          <p:nvPr>
            <p:extLst>
              <p:ext uri="{D42A27DB-BD31-4B8C-83A1-F6EECF244321}">
                <p14:modId xmlns:p14="http://schemas.microsoft.com/office/powerpoint/2010/main" val="2223469464"/>
              </p:ext>
            </p:extLst>
          </p:nvPr>
        </p:nvGraphicFramePr>
        <p:xfrm>
          <a:off x="459499" y="1556013"/>
          <a:ext cx="8987025" cy="3980775"/>
        </p:xfrm>
        <a:graphic>
          <a:graphicData uri="http://schemas.openxmlformats.org/drawingml/2006/table">
            <a:tbl>
              <a:tblPr>
                <a:noFill/>
                <a:tableStyleId>{99A7F565-344C-4B1D-B50B-12E0110DC3A9}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Junho</a:t>
                      </a:r>
                      <a:r>
                        <a:rPr lang="pt-BR" sz="2400" b="1" u="none" strike="noStrike" cap="none" dirty="0">
                          <a:solidFill>
                            <a:srgbClr val="1F497D"/>
                          </a:solidFill>
                        </a:rPr>
                        <a:t> de 202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22/06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/202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Domingo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dirty="0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PRESIDENTE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 TÉCNICO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DR. FERNANDO BASTOS - CRM 56135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COORDENADOR MÉDICO PEDIATRA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INFANTIL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Dra. Taina Silva De Moura</a:t>
                      </a:r>
                      <a:r>
                        <a:rPr lang="pt-BR" sz="12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- CRM 248030/SP</a:t>
                      </a:r>
                      <a:endParaRPr lang="pt-BR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Dra. Frida Manfrin Vieira</a:t>
                      </a:r>
                      <a:r>
                        <a:rPr lang="pt-BR" sz="12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- CRM 258526/SP</a:t>
                      </a:r>
                      <a:endParaRPr lang="pt-BR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Dra. Camilla Pereira Parente Guedes</a:t>
                      </a:r>
                      <a:r>
                        <a:rPr lang="pt-BR" sz="12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- CRM 262341/SP</a:t>
                      </a:r>
                      <a:endParaRPr lang="pt-BR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Dra. </a:t>
                      </a:r>
                      <a:r>
                        <a:rPr lang="pt-BR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Patricia</a:t>
                      </a:r>
                      <a:r>
                        <a:rPr lang="pt-B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Toscano Simoes</a:t>
                      </a:r>
                      <a:r>
                        <a:rPr lang="pt-BR" sz="12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-CRM 221532/SP</a:t>
                      </a:r>
                      <a:endParaRPr lang="pt-BR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276" name="Google Shape;276;g320634d65ee_0_113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7" name="Google Shape;277;g320634d65ee_0_11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619649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2" name="Google Shape;282;g320634d65ee_0_1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3" name="Google Shape;283;g320634d65ee_0_1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84" name="Google Shape;284;g320634d65ee_0_121"/>
          <p:cNvGraphicFramePr/>
          <p:nvPr>
            <p:extLst>
              <p:ext uri="{D42A27DB-BD31-4B8C-83A1-F6EECF244321}">
                <p14:modId xmlns:p14="http://schemas.microsoft.com/office/powerpoint/2010/main" val="327197358"/>
              </p:ext>
            </p:extLst>
          </p:nvPr>
        </p:nvGraphicFramePr>
        <p:xfrm>
          <a:off x="459499" y="1556013"/>
          <a:ext cx="8987025" cy="3982198"/>
        </p:xfrm>
        <a:graphic>
          <a:graphicData uri="http://schemas.openxmlformats.org/drawingml/2006/table">
            <a:tbl>
              <a:tblPr>
                <a:noFill/>
                <a:tableStyleId>{99A7F565-344C-4B1D-B50B-12E0110DC3A9}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-</a:t>
                      </a: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Junho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23/06/2025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Segunda-Feira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PRESIDENTE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 TÉCNICO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DR. FERNANDO BASTOS - CRM 56135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COORDENADOR MÉDICO PEDIATRA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INFANTIL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Dr. Carlos André Da Costa</a:t>
                      </a:r>
                      <a:r>
                        <a:rPr lang="pt-BR" sz="12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(CRM 81439/SP)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Dra. Patrícia Toscano Simoes</a:t>
                      </a:r>
                      <a:r>
                        <a:rPr lang="pt-BR" sz="12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(CRM 221532/SP)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Dr. Felipe Rodrigues Gatto</a:t>
                      </a:r>
                      <a:r>
                        <a:rPr lang="pt-BR" sz="12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(CRM 250672/SP)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285" name="Google Shape;285;g320634d65ee_0_121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6" name="Google Shape;286;g320634d65ee_0_12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619649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1" name="Google Shape;291;g2d717b6d37e_0_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700" y="55282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2" name="Google Shape;292;g2d717b6d37e_0_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93" name="Google Shape;293;g2d717b6d37e_0_0"/>
          <p:cNvGraphicFramePr/>
          <p:nvPr>
            <p:extLst>
              <p:ext uri="{D42A27DB-BD31-4B8C-83A1-F6EECF244321}">
                <p14:modId xmlns:p14="http://schemas.microsoft.com/office/powerpoint/2010/main" val="720597544"/>
              </p:ext>
            </p:extLst>
          </p:nvPr>
        </p:nvGraphicFramePr>
        <p:xfrm>
          <a:off x="459499" y="1556013"/>
          <a:ext cx="8987025" cy="3980775"/>
        </p:xfrm>
        <a:graphic>
          <a:graphicData uri="http://schemas.openxmlformats.org/drawingml/2006/table">
            <a:tbl>
              <a:tblPr>
                <a:noFill/>
                <a:tableStyleId>{99A7F565-344C-4B1D-B50B-12E0110DC3A9}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Junho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24/06/2025 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– Terça-Feira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PRESIDENTE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 TÉCNICO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DR. FERNANDO BASTOS - CRM 56135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COORDENADOR MÉDICO PEDIATRA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INFANTIL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pt-B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pt-B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294" name="Google Shape;294;g2d717b6d37e_0_0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5" name="Google Shape;295;g2d717b6d37e_0_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619649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0" name="Google Shape;300;g2d717b6d37e_0_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1" name="Google Shape;301;g2d717b6d37e_0_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02" name="Google Shape;302;g2d717b6d37e_0_8"/>
          <p:cNvGraphicFramePr/>
          <p:nvPr>
            <p:extLst>
              <p:ext uri="{D42A27DB-BD31-4B8C-83A1-F6EECF244321}">
                <p14:modId xmlns:p14="http://schemas.microsoft.com/office/powerpoint/2010/main" val="1764587238"/>
              </p:ext>
            </p:extLst>
          </p:nvPr>
        </p:nvGraphicFramePr>
        <p:xfrm>
          <a:off x="459499" y="1556013"/>
          <a:ext cx="8987025" cy="3980775"/>
        </p:xfrm>
        <a:graphic>
          <a:graphicData uri="http://schemas.openxmlformats.org/drawingml/2006/table">
            <a:tbl>
              <a:tblPr>
                <a:noFill/>
                <a:tableStyleId>{99A7F565-344C-4B1D-B50B-12E0110DC3A9}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Junho de 2025</a:t>
                      </a:r>
                      <a:endParaRPr sz="2400" b="0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25/06/2025 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– Quarta-Feira</a:t>
                      </a:r>
                      <a:endParaRPr sz="1400" u="none" strike="noStrike" cap="none" dirty="0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PRESIDENTE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 TÉCNICO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DR. FERNANDO BASTOS - CRM 56135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COORDENADOR MÉDICO PEDIATRA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INFANTIL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Dra. Therezinha Dos Santos Huguenin</a:t>
                      </a:r>
                      <a:r>
                        <a:rPr lang="pt-BR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(CRM 37657/SP)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l" fontAlgn="b"/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l" fontAlgn="b"/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303" name="Google Shape;303;g2d717b6d37e_0_8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4" name="Google Shape;304;g2d717b6d37e_0_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619649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9" name="Google Shape;309;g2d717b6d37e_0_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0" name="Google Shape;310;g2d717b6d37e_0_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11" name="Google Shape;311;g2d717b6d37e_0_16"/>
          <p:cNvGraphicFramePr/>
          <p:nvPr>
            <p:extLst>
              <p:ext uri="{D42A27DB-BD31-4B8C-83A1-F6EECF244321}">
                <p14:modId xmlns:p14="http://schemas.microsoft.com/office/powerpoint/2010/main" val="949544856"/>
              </p:ext>
            </p:extLst>
          </p:nvPr>
        </p:nvGraphicFramePr>
        <p:xfrm>
          <a:off x="459499" y="1556013"/>
          <a:ext cx="8987025" cy="3980775"/>
        </p:xfrm>
        <a:graphic>
          <a:graphicData uri="http://schemas.openxmlformats.org/drawingml/2006/table">
            <a:tbl>
              <a:tblPr>
                <a:noFill/>
                <a:tableStyleId>{99A7F565-344C-4B1D-B50B-12E0110DC3A9}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Junho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0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DATA: 26/01/2025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cs typeface="Arial"/>
                          <a:sym typeface="Arial"/>
                        </a:rPr>
                        <a:t> – Quinta-Feira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PRESIDENTE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 TÉCNICO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DR. FERNANDO BASTOS - CRM 56135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COORDENADOR MÉDICO PEDIATRA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INFANTIL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Dr. Lucas Zambellini Moreira</a:t>
                      </a:r>
                      <a:r>
                        <a:rPr lang="it-IT" sz="12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(CRM 225424/SP)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Dra. Camilla Pereira Parente Guedes</a:t>
                      </a:r>
                      <a:r>
                        <a:rPr lang="pt-BR" sz="12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(CRM 262341/SP)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Dr. Haroldo </a:t>
                      </a:r>
                      <a:r>
                        <a:rPr lang="pt-BR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Quilula</a:t>
                      </a:r>
                      <a:r>
                        <a:rPr lang="pt-B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Vasconcelos</a:t>
                      </a:r>
                      <a:r>
                        <a:rPr lang="pt-BR" sz="12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(CRM 69864/SP)</a:t>
                      </a:r>
                      <a:endParaRPr lang="pt-BR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Dr. Henrique </a:t>
                      </a:r>
                      <a:r>
                        <a:rPr lang="pt-BR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Grecia</a:t>
                      </a: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Estrela</a:t>
                      </a:r>
                      <a:r>
                        <a:rPr lang="pt-BR" sz="12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(CRM 234992/SP)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312" name="Google Shape;312;g2d717b6d37e_0_16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3" name="Google Shape;313;g2d717b6d37e_0_1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619649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8" name="Google Shape;318;g2d717b6d37e_0_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9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9" name="Google Shape;319;g2d717b6d37e_0_2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20" name="Google Shape;320;g2d717b6d37e_0_24"/>
          <p:cNvGraphicFramePr/>
          <p:nvPr>
            <p:extLst>
              <p:ext uri="{D42A27DB-BD31-4B8C-83A1-F6EECF244321}">
                <p14:modId xmlns:p14="http://schemas.microsoft.com/office/powerpoint/2010/main" val="2476291161"/>
              </p:ext>
            </p:extLst>
          </p:nvPr>
        </p:nvGraphicFramePr>
        <p:xfrm>
          <a:off x="459499" y="1556013"/>
          <a:ext cx="8987025" cy="3980775"/>
        </p:xfrm>
        <a:graphic>
          <a:graphicData uri="http://schemas.openxmlformats.org/drawingml/2006/table">
            <a:tbl>
              <a:tblPr>
                <a:noFill/>
                <a:tableStyleId>{99A7F565-344C-4B1D-B50B-12E0110DC3A9}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-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Junho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 27/06/2025 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– Sexta - Feira</a:t>
                      </a:r>
                      <a:endParaRPr sz="1400" u="none" strike="noStrike" cap="none" dirty="0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>
                        <a:solidFill>
                          <a:schemeClr val="lt1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PRESIDENTE</a:t>
                      </a:r>
                      <a:endParaRPr sz="12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>
                        <a:solidFill>
                          <a:schemeClr val="lt1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 TÉCNICO</a:t>
                      </a:r>
                      <a:endParaRPr sz="1400" u="none" strike="noStrike" cap="none">
                        <a:solidFill>
                          <a:schemeClr val="lt1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DR. FERNANDO BASTOS - CRM 56135</a:t>
                      </a:r>
                      <a:endParaRPr sz="120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COORDENADOR MÉDICO PEDIATRA</a:t>
                      </a:r>
                      <a:endParaRPr sz="120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>
                        <a:solidFill>
                          <a:schemeClr val="lt1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DIRETORA ASSISTENCIAL</a:t>
                      </a:r>
                      <a:endParaRPr sz="1400" u="none" strike="noStrike" cap="none">
                        <a:solidFill>
                          <a:schemeClr val="lt1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INFANTIL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Sara Gomes de Queiroz - CRM : 150920SP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Tatiane Burle de Siqueira Ferroni </a:t>
                      </a:r>
                      <a:r>
                        <a:rPr lang="pt-BR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Plentz</a:t>
                      </a:r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- CRM : 159843SP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Vanessa Talita de Oliveira dos Santos - CRM : 158540SP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321" name="Google Shape;321;g2d717b6d37e_0_24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2" name="Google Shape;322;g2d717b6d37e_0_2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619649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" name="Google Shape;327;g2d717b6d37e_0_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Google Shape;328;g2d717b6d37e_0_3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29" name="Google Shape;329;g2d717b6d37e_0_32"/>
          <p:cNvGraphicFramePr/>
          <p:nvPr>
            <p:extLst>
              <p:ext uri="{D42A27DB-BD31-4B8C-83A1-F6EECF244321}">
                <p14:modId xmlns:p14="http://schemas.microsoft.com/office/powerpoint/2010/main" val="3628005509"/>
              </p:ext>
            </p:extLst>
          </p:nvPr>
        </p:nvGraphicFramePr>
        <p:xfrm>
          <a:off x="459499" y="1556013"/>
          <a:ext cx="8987025" cy="3950130"/>
        </p:xfrm>
        <a:graphic>
          <a:graphicData uri="http://schemas.openxmlformats.org/drawingml/2006/table">
            <a:tbl>
              <a:tblPr>
                <a:noFill/>
                <a:tableStyleId>{99A7F565-344C-4B1D-B50B-12E0110DC3A9}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Junho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28/06/2025 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– Sábado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PRESIDENTE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 TÉCNICO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DR. FERNANDO BASTOS - CRM 56135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COORDENADOR MÉDICO PEDIATRA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INFANTIL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PERÍODO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Dra. </a:t>
                      </a:r>
                      <a:r>
                        <a:rPr lang="pt-BR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Anuah</a:t>
                      </a: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Mansur Abud </a:t>
                      </a:r>
                      <a:r>
                        <a:rPr lang="pt-BR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Maximo</a:t>
                      </a:r>
                      <a:r>
                        <a:rPr lang="pt-BR" sz="12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(CRM 237399/SP)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137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Dra. Silvia Roberta Dos Santos</a:t>
                      </a:r>
                      <a:r>
                        <a:rPr lang="pt-BR" sz="12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(CRM 248037/SP)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Dra. Taina Silva De Moura</a:t>
                      </a:r>
                      <a:r>
                        <a:rPr lang="pt-BR" sz="12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(CRM 248030/SP)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Dra. </a:t>
                      </a:r>
                      <a:r>
                        <a:rPr lang="pt-BR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Patricia</a:t>
                      </a: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Toscano Simoes</a:t>
                      </a:r>
                      <a:r>
                        <a:rPr lang="pt-BR" sz="12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(CRM 221532/SP)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330" name="Google Shape;330;g2d717b6d37e_0_32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31" name="Google Shape;331;g2d717b6d37e_0_3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619649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6" name="Google Shape;336;g2d717b6d37e_0_4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337" name="Google Shape;337;g2d717b6d37e_0_4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38" name="Google Shape;338;g2d717b6d37e_0_40"/>
          <p:cNvGraphicFramePr/>
          <p:nvPr>
            <p:extLst>
              <p:ext uri="{D42A27DB-BD31-4B8C-83A1-F6EECF244321}">
                <p14:modId xmlns:p14="http://schemas.microsoft.com/office/powerpoint/2010/main" val="2121956560"/>
              </p:ext>
            </p:extLst>
          </p:nvPr>
        </p:nvGraphicFramePr>
        <p:xfrm>
          <a:off x="459499" y="1556013"/>
          <a:ext cx="8987025" cy="3980775"/>
        </p:xfrm>
        <a:graphic>
          <a:graphicData uri="http://schemas.openxmlformats.org/drawingml/2006/table">
            <a:tbl>
              <a:tblPr>
                <a:noFill/>
                <a:tableStyleId>{99A7F565-344C-4B1D-B50B-12E0110DC3A9}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Junho</a:t>
                      </a:r>
                      <a:r>
                        <a:rPr lang="pt-BR" sz="2400" b="1" u="none" strike="noStrike" cap="none" dirty="0">
                          <a:solidFill>
                            <a:srgbClr val="1F497D"/>
                          </a:solidFill>
                        </a:rPr>
                        <a:t> de 202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29/06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/202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Domingo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PRESIDENTE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 TÉCNICO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DR. FERNANDO BASTOS - CRM 56135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COORDENADOR MÉDICO PEDIATRA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INFANTIL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Dra. Ana Paula Mendes Telles </a:t>
                      </a:r>
                      <a:r>
                        <a:rPr lang="pt-BR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Maffra</a:t>
                      </a:r>
                      <a:r>
                        <a:rPr lang="pt-BR" sz="12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-CRM 206853/SP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Dra. Taina Silva De Moura</a:t>
                      </a:r>
                      <a:r>
                        <a:rPr lang="pt-BR" sz="12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-CRM 248030/SP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Dra. </a:t>
                      </a:r>
                      <a:r>
                        <a:rPr lang="pt-BR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Patricia</a:t>
                      </a: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Toscano Simoes</a:t>
                      </a:r>
                      <a:r>
                        <a:rPr lang="pt-BR" sz="12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-CRM 221532/SP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Dra. Frida Manfrin Vieira</a:t>
                      </a:r>
                      <a:r>
                        <a:rPr lang="pt-BR" sz="12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-CRM 258526/SP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339" name="Google Shape;339;g2d717b6d37e_0_40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40" name="Google Shape;340;g2d717b6d37e_0_4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619649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5" name="Google Shape;345;g2d717b6d37e_0_4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346" name="Google Shape;346;g2d717b6d37e_0_4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47" name="Google Shape;347;g2d717b6d37e_0_48"/>
          <p:cNvGraphicFramePr/>
          <p:nvPr>
            <p:extLst>
              <p:ext uri="{D42A27DB-BD31-4B8C-83A1-F6EECF244321}">
                <p14:modId xmlns:p14="http://schemas.microsoft.com/office/powerpoint/2010/main" val="3382302147"/>
              </p:ext>
            </p:extLst>
          </p:nvPr>
        </p:nvGraphicFramePr>
        <p:xfrm>
          <a:off x="459499" y="1556013"/>
          <a:ext cx="8987025" cy="3982198"/>
        </p:xfrm>
        <a:graphic>
          <a:graphicData uri="http://schemas.openxmlformats.org/drawingml/2006/table">
            <a:tbl>
              <a:tblPr>
                <a:noFill/>
                <a:tableStyleId>{99A7F565-344C-4B1D-B50B-12E0110DC3A9}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-</a:t>
                      </a: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Junho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30/06/2025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Segunda-Feira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PRESIDENTE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 TÉCNICO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DR. FERNANDO BASTOS - CRM 56135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COORDENADOR MÉDICO PEDIATRA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INFANTIL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Dr. Carlos André Da Costa</a:t>
                      </a:r>
                      <a:r>
                        <a:rPr lang="pt-BR" sz="12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(CRM 81439/SP)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Dra. Patrícia Toscano Simoes</a:t>
                      </a:r>
                      <a:r>
                        <a:rPr lang="pt-BR" sz="12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(CRM 221532/SP)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Dr. Felipe Rodrigues Gatto</a:t>
                      </a:r>
                      <a:r>
                        <a:rPr lang="pt-BR" sz="12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(CRM 250672/SP)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348" name="Google Shape;348;g2d717b6d37e_0_48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49" name="Google Shape;349;g2d717b6d37e_0_4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619649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4" name="Google Shape;354;g2d717b6d37e_0_5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700" y="55282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5" name="Google Shape;355;g2d717b6d37e_0_5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56" name="Google Shape;356;g2d717b6d37e_0_56"/>
          <p:cNvGraphicFramePr/>
          <p:nvPr>
            <p:extLst>
              <p:ext uri="{D42A27DB-BD31-4B8C-83A1-F6EECF244321}">
                <p14:modId xmlns:p14="http://schemas.microsoft.com/office/powerpoint/2010/main" val="1034306795"/>
              </p:ext>
            </p:extLst>
          </p:nvPr>
        </p:nvGraphicFramePr>
        <p:xfrm>
          <a:off x="459499" y="1556013"/>
          <a:ext cx="8987025" cy="3982198"/>
        </p:xfrm>
        <a:graphic>
          <a:graphicData uri="http://schemas.openxmlformats.org/drawingml/2006/table">
            <a:tbl>
              <a:tblPr>
                <a:noFill/>
                <a:tableStyleId>{99A7F565-344C-4B1D-B50B-12E0110DC3A9}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Julho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01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/07/2025 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– </a:t>
                      </a:r>
                      <a:r>
                        <a:rPr lang="pt-BR" sz="25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Terça- Feira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PRESIDENTE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 TÉCNICO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DR. FERNANDO BASTOS - CRM 56135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COORDENADOR MÉDICO PEDIATRA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INFANTIL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45720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357" name="Google Shape;357;g2d717b6d37e_0_56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58" name="Google Shape;358;g2d717b6d37e_0_5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619649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307</TotalTime>
  <Words>3136</Words>
  <Application>Microsoft Office PowerPoint</Application>
  <PresentationFormat>Papel A4 (210 x 297 mm)</PresentationFormat>
  <Paragraphs>700</Paragraphs>
  <Slides>31</Slides>
  <Notes>31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31</vt:i4>
      </vt:variant>
    </vt:vector>
  </HeadingPairs>
  <TitlesOfParts>
    <vt:vector size="34" baseType="lpstr">
      <vt:lpstr>Arial</vt:lpstr>
      <vt:lpstr>Calibri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Marco</dc:creator>
  <cp:lastModifiedBy>Mayara Moura</cp:lastModifiedBy>
  <cp:revision>1</cp:revision>
  <dcterms:created xsi:type="dcterms:W3CDTF">2022-03-29T18:09:15Z</dcterms:created>
  <dcterms:modified xsi:type="dcterms:W3CDTF">2025-06-07T08:27:30Z</dcterms:modified>
</cp:coreProperties>
</file>