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906000" cy="6858000" type="A4"/>
  <p:notesSz cx="7104063" cy="102346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12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8" roundtripDataSignature="AMtx7mik3LtPbichtGxEbk6E6ByslExk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918D0B-56EC-4C8D-9FB5-AFCB24C12437}" v="167" dt="2025-07-03T08:14:47.051"/>
  </p1510:revLst>
</p1510:revInfo>
</file>

<file path=ppt/tableStyles.xml><?xml version="1.0" encoding="utf-8"?>
<a:tblStyleLst xmlns:a="http://schemas.openxmlformats.org/drawingml/2006/main" def="{EFBC009D-EEAB-485D-9B66-E5A3F8DAE4F1}">
  <a:tblStyle styleId="{EFBC009D-EEAB-485D-9B66-E5A3F8DAE4F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410" y="7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yara Moura" userId="d3dc664735b74688" providerId="LiveId" clId="{60918D0B-56EC-4C8D-9FB5-AFCB24C12437}"/>
    <pc:docChg chg="undo custSel addSld delSld modSld">
      <pc:chgData name="Mayara Moura" userId="d3dc664735b74688" providerId="LiveId" clId="{60918D0B-56EC-4C8D-9FB5-AFCB24C12437}" dt="2025-07-03T08:14:57.999" v="5512" actId="122"/>
      <pc:docMkLst>
        <pc:docMk/>
      </pc:docMkLst>
      <pc:sldChg chg="modSp mod">
        <pc:chgData name="Mayara Moura" userId="d3dc664735b74688" providerId="LiveId" clId="{60918D0B-56EC-4C8D-9FB5-AFCB24C12437}" dt="2025-07-03T07:43:04.362" v="5146" actId="20577"/>
        <pc:sldMkLst>
          <pc:docMk/>
          <pc:sldMk cId="0" sldId="256"/>
        </pc:sldMkLst>
        <pc:graphicFrameChg chg="mod modGraphic">
          <ac:chgData name="Mayara Moura" userId="d3dc664735b74688" providerId="LiveId" clId="{60918D0B-56EC-4C8D-9FB5-AFCB24C12437}" dt="2025-07-03T07:43:04.362" v="5146" actId="20577"/>
          <ac:graphicFrameMkLst>
            <pc:docMk/>
            <pc:sldMk cId="0" sldId="256"/>
            <ac:graphicFrameMk id="81" creationId="{00000000-0000-0000-0000-000000000000}"/>
          </ac:graphicFrameMkLst>
        </pc:graphicFrameChg>
      </pc:sldChg>
      <pc:sldChg chg="modSp mod">
        <pc:chgData name="Mayara Moura" userId="d3dc664735b74688" providerId="LiveId" clId="{60918D0B-56EC-4C8D-9FB5-AFCB24C12437}" dt="2025-07-03T07:49:15.942" v="5211" actId="113"/>
        <pc:sldMkLst>
          <pc:docMk/>
          <pc:sldMk cId="0" sldId="257"/>
        </pc:sldMkLst>
        <pc:graphicFrameChg chg="mod modGraphic">
          <ac:chgData name="Mayara Moura" userId="d3dc664735b74688" providerId="LiveId" clId="{60918D0B-56EC-4C8D-9FB5-AFCB24C12437}" dt="2025-07-03T07:49:15.942" v="5211" actId="113"/>
          <ac:graphicFrameMkLst>
            <pc:docMk/>
            <pc:sldMk cId="0" sldId="257"/>
            <ac:graphicFrameMk id="90" creationId="{00000000-0000-0000-0000-000000000000}"/>
          </ac:graphicFrameMkLst>
        </pc:graphicFrameChg>
      </pc:sldChg>
      <pc:sldChg chg="modSp mod">
        <pc:chgData name="Mayara Moura" userId="d3dc664735b74688" providerId="LiveId" clId="{60918D0B-56EC-4C8D-9FB5-AFCB24C12437}" dt="2025-07-03T07:56:05.214" v="5408" actId="255"/>
        <pc:sldMkLst>
          <pc:docMk/>
          <pc:sldMk cId="0" sldId="258"/>
        </pc:sldMkLst>
        <pc:graphicFrameChg chg="mod modGraphic">
          <ac:chgData name="Mayara Moura" userId="d3dc664735b74688" providerId="LiveId" clId="{60918D0B-56EC-4C8D-9FB5-AFCB24C12437}" dt="2025-07-03T07:56:05.214" v="5408" actId="255"/>
          <ac:graphicFrameMkLst>
            <pc:docMk/>
            <pc:sldMk cId="0" sldId="258"/>
            <ac:graphicFrameMk id="99" creationId="{00000000-0000-0000-0000-000000000000}"/>
          </ac:graphicFrameMkLst>
        </pc:graphicFrameChg>
      </pc:sldChg>
      <pc:sldChg chg="modSp mod">
        <pc:chgData name="Mayara Moura" userId="d3dc664735b74688" providerId="LiveId" clId="{60918D0B-56EC-4C8D-9FB5-AFCB24C12437}" dt="2025-07-03T08:04:06.551" v="5433" actId="122"/>
        <pc:sldMkLst>
          <pc:docMk/>
          <pc:sldMk cId="0" sldId="259"/>
        </pc:sldMkLst>
        <pc:graphicFrameChg chg="mod modGraphic">
          <ac:chgData name="Mayara Moura" userId="d3dc664735b74688" providerId="LiveId" clId="{60918D0B-56EC-4C8D-9FB5-AFCB24C12437}" dt="2025-07-03T08:04:06.551" v="5433" actId="122"/>
          <ac:graphicFrameMkLst>
            <pc:docMk/>
            <pc:sldMk cId="0" sldId="259"/>
            <ac:graphicFrameMk id="108" creationId="{00000000-0000-0000-0000-000000000000}"/>
          </ac:graphicFrameMkLst>
        </pc:graphicFrameChg>
      </pc:sldChg>
      <pc:sldChg chg="modSp mod">
        <pc:chgData name="Mayara Moura" userId="d3dc664735b74688" providerId="LiveId" clId="{60918D0B-56EC-4C8D-9FB5-AFCB24C12437}" dt="2025-07-03T08:08:59.576" v="5453" actId="122"/>
        <pc:sldMkLst>
          <pc:docMk/>
          <pc:sldMk cId="0" sldId="260"/>
        </pc:sldMkLst>
        <pc:graphicFrameChg chg="mod modGraphic">
          <ac:chgData name="Mayara Moura" userId="d3dc664735b74688" providerId="LiveId" clId="{60918D0B-56EC-4C8D-9FB5-AFCB24C12437}" dt="2025-07-03T08:08:59.576" v="5453" actId="122"/>
          <ac:graphicFrameMkLst>
            <pc:docMk/>
            <pc:sldMk cId="0" sldId="260"/>
            <ac:graphicFrameMk id="117" creationId="{00000000-0000-0000-0000-000000000000}"/>
          </ac:graphicFrameMkLst>
        </pc:graphicFrameChg>
      </pc:sldChg>
      <pc:sldChg chg="modSp mod">
        <pc:chgData name="Mayara Moura" userId="d3dc664735b74688" providerId="LiveId" clId="{60918D0B-56EC-4C8D-9FB5-AFCB24C12437}" dt="2025-07-03T08:11:50.817" v="5476" actId="122"/>
        <pc:sldMkLst>
          <pc:docMk/>
          <pc:sldMk cId="0" sldId="261"/>
        </pc:sldMkLst>
        <pc:graphicFrameChg chg="mod modGraphic">
          <ac:chgData name="Mayara Moura" userId="d3dc664735b74688" providerId="LiveId" clId="{60918D0B-56EC-4C8D-9FB5-AFCB24C12437}" dt="2025-07-03T08:11:50.817" v="5476" actId="122"/>
          <ac:graphicFrameMkLst>
            <pc:docMk/>
            <pc:sldMk cId="0" sldId="261"/>
            <ac:graphicFrameMk id="126" creationId="{00000000-0000-0000-0000-000000000000}"/>
          </ac:graphicFrameMkLst>
        </pc:graphicFrameChg>
      </pc:sldChg>
      <pc:sldChg chg="modSp mod">
        <pc:chgData name="Mayara Moura" userId="d3dc664735b74688" providerId="LiveId" clId="{60918D0B-56EC-4C8D-9FB5-AFCB24C12437}" dt="2025-07-03T08:13:42.170" v="5497" actId="113"/>
        <pc:sldMkLst>
          <pc:docMk/>
          <pc:sldMk cId="0" sldId="262"/>
        </pc:sldMkLst>
        <pc:graphicFrameChg chg="mod modGraphic">
          <ac:chgData name="Mayara Moura" userId="d3dc664735b74688" providerId="LiveId" clId="{60918D0B-56EC-4C8D-9FB5-AFCB24C12437}" dt="2025-07-03T08:13:42.170" v="5497" actId="113"/>
          <ac:graphicFrameMkLst>
            <pc:docMk/>
            <pc:sldMk cId="0" sldId="262"/>
            <ac:graphicFrameMk id="135" creationId="{00000000-0000-0000-0000-000000000000}"/>
          </ac:graphicFrameMkLst>
        </pc:graphicFrameChg>
      </pc:sldChg>
      <pc:sldChg chg="modSp mod">
        <pc:chgData name="Mayara Moura" userId="d3dc664735b74688" providerId="LiveId" clId="{60918D0B-56EC-4C8D-9FB5-AFCB24C12437}" dt="2025-07-03T07:43:46.445" v="5151" actId="113"/>
        <pc:sldMkLst>
          <pc:docMk/>
          <pc:sldMk cId="0" sldId="263"/>
        </pc:sldMkLst>
        <pc:graphicFrameChg chg="mod modGraphic">
          <ac:chgData name="Mayara Moura" userId="d3dc664735b74688" providerId="LiveId" clId="{60918D0B-56EC-4C8D-9FB5-AFCB24C12437}" dt="2025-07-03T07:43:46.445" v="5151" actId="113"/>
          <ac:graphicFrameMkLst>
            <pc:docMk/>
            <pc:sldMk cId="0" sldId="263"/>
            <ac:graphicFrameMk id="144" creationId="{00000000-0000-0000-0000-000000000000}"/>
          </ac:graphicFrameMkLst>
        </pc:graphicFrameChg>
      </pc:sldChg>
      <pc:sldChg chg="modSp mod">
        <pc:chgData name="Mayara Moura" userId="d3dc664735b74688" providerId="LiveId" clId="{60918D0B-56EC-4C8D-9FB5-AFCB24C12437}" dt="2025-07-03T07:49:49.408" v="5259" actId="122"/>
        <pc:sldMkLst>
          <pc:docMk/>
          <pc:sldMk cId="0" sldId="264"/>
        </pc:sldMkLst>
        <pc:graphicFrameChg chg="mod modGraphic">
          <ac:chgData name="Mayara Moura" userId="d3dc664735b74688" providerId="LiveId" clId="{60918D0B-56EC-4C8D-9FB5-AFCB24C12437}" dt="2025-07-03T07:49:49.408" v="5259" actId="122"/>
          <ac:graphicFrameMkLst>
            <pc:docMk/>
            <pc:sldMk cId="0" sldId="264"/>
            <ac:graphicFrameMk id="153" creationId="{00000000-0000-0000-0000-000000000000}"/>
          </ac:graphicFrameMkLst>
        </pc:graphicFrameChg>
      </pc:sldChg>
      <pc:sldChg chg="modSp mod">
        <pc:chgData name="Mayara Moura" userId="d3dc664735b74688" providerId="LiveId" clId="{60918D0B-56EC-4C8D-9FB5-AFCB24C12437}" dt="2025-07-03T07:56:35.905" v="5413" actId="122"/>
        <pc:sldMkLst>
          <pc:docMk/>
          <pc:sldMk cId="0" sldId="265"/>
        </pc:sldMkLst>
        <pc:graphicFrameChg chg="mod modGraphic">
          <ac:chgData name="Mayara Moura" userId="d3dc664735b74688" providerId="LiveId" clId="{60918D0B-56EC-4C8D-9FB5-AFCB24C12437}" dt="2025-07-03T07:56:35.905" v="5413" actId="122"/>
          <ac:graphicFrameMkLst>
            <pc:docMk/>
            <pc:sldMk cId="0" sldId="265"/>
            <ac:graphicFrameMk id="162" creationId="{00000000-0000-0000-0000-000000000000}"/>
          </ac:graphicFrameMkLst>
        </pc:graphicFrameChg>
      </pc:sldChg>
      <pc:sldChg chg="modSp mod">
        <pc:chgData name="Mayara Moura" userId="d3dc664735b74688" providerId="LiveId" clId="{60918D0B-56EC-4C8D-9FB5-AFCB24C12437}" dt="2025-07-03T08:05:18.588" v="5438" actId="122"/>
        <pc:sldMkLst>
          <pc:docMk/>
          <pc:sldMk cId="0" sldId="266"/>
        </pc:sldMkLst>
        <pc:graphicFrameChg chg="mod modGraphic">
          <ac:chgData name="Mayara Moura" userId="d3dc664735b74688" providerId="LiveId" clId="{60918D0B-56EC-4C8D-9FB5-AFCB24C12437}" dt="2025-07-03T08:05:18.588" v="5438" actId="122"/>
          <ac:graphicFrameMkLst>
            <pc:docMk/>
            <pc:sldMk cId="0" sldId="266"/>
            <ac:graphicFrameMk id="171" creationId="{00000000-0000-0000-0000-000000000000}"/>
          </ac:graphicFrameMkLst>
        </pc:graphicFrameChg>
      </pc:sldChg>
      <pc:sldChg chg="modSp mod">
        <pc:chgData name="Mayara Moura" userId="d3dc664735b74688" providerId="LiveId" clId="{60918D0B-56EC-4C8D-9FB5-AFCB24C12437}" dt="2025-07-03T08:09:22.520" v="5458" actId="255"/>
        <pc:sldMkLst>
          <pc:docMk/>
          <pc:sldMk cId="0" sldId="267"/>
        </pc:sldMkLst>
        <pc:graphicFrameChg chg="mod modGraphic">
          <ac:chgData name="Mayara Moura" userId="d3dc664735b74688" providerId="LiveId" clId="{60918D0B-56EC-4C8D-9FB5-AFCB24C12437}" dt="2025-07-03T08:09:22.520" v="5458" actId="255"/>
          <ac:graphicFrameMkLst>
            <pc:docMk/>
            <pc:sldMk cId="0" sldId="267"/>
            <ac:graphicFrameMk id="180" creationId="{00000000-0000-0000-0000-000000000000}"/>
          </ac:graphicFrameMkLst>
        </pc:graphicFrameChg>
      </pc:sldChg>
      <pc:sldChg chg="modSp mod">
        <pc:chgData name="Mayara Moura" userId="d3dc664735b74688" providerId="LiveId" clId="{60918D0B-56EC-4C8D-9FB5-AFCB24C12437}" dt="2025-07-03T08:12:14.723" v="5481" actId="122"/>
        <pc:sldMkLst>
          <pc:docMk/>
          <pc:sldMk cId="0" sldId="268"/>
        </pc:sldMkLst>
        <pc:graphicFrameChg chg="mod modGraphic">
          <ac:chgData name="Mayara Moura" userId="d3dc664735b74688" providerId="LiveId" clId="{60918D0B-56EC-4C8D-9FB5-AFCB24C12437}" dt="2025-07-03T08:12:14.723" v="5481" actId="122"/>
          <ac:graphicFrameMkLst>
            <pc:docMk/>
            <pc:sldMk cId="0" sldId="268"/>
            <ac:graphicFrameMk id="189" creationId="{00000000-0000-0000-0000-000000000000}"/>
          </ac:graphicFrameMkLst>
        </pc:graphicFrameChg>
      </pc:sldChg>
      <pc:sldChg chg="modSp mod">
        <pc:chgData name="Mayara Moura" userId="d3dc664735b74688" providerId="LiveId" clId="{60918D0B-56EC-4C8D-9FB5-AFCB24C12437}" dt="2025-07-03T08:14:09.145" v="5502" actId="122"/>
        <pc:sldMkLst>
          <pc:docMk/>
          <pc:sldMk cId="0" sldId="269"/>
        </pc:sldMkLst>
        <pc:graphicFrameChg chg="mod modGraphic">
          <ac:chgData name="Mayara Moura" userId="d3dc664735b74688" providerId="LiveId" clId="{60918D0B-56EC-4C8D-9FB5-AFCB24C12437}" dt="2025-07-03T08:14:09.145" v="5502" actId="122"/>
          <ac:graphicFrameMkLst>
            <pc:docMk/>
            <pc:sldMk cId="0" sldId="269"/>
            <ac:graphicFrameMk id="198" creationId="{00000000-0000-0000-0000-000000000000}"/>
          </ac:graphicFrameMkLst>
        </pc:graphicFrameChg>
      </pc:sldChg>
      <pc:sldChg chg="modSp mod">
        <pc:chgData name="Mayara Moura" userId="d3dc664735b74688" providerId="LiveId" clId="{60918D0B-56EC-4C8D-9FB5-AFCB24C12437}" dt="2025-07-03T07:44:34.788" v="5155" actId="113"/>
        <pc:sldMkLst>
          <pc:docMk/>
          <pc:sldMk cId="0" sldId="270"/>
        </pc:sldMkLst>
        <pc:graphicFrameChg chg="mod modGraphic">
          <ac:chgData name="Mayara Moura" userId="d3dc664735b74688" providerId="LiveId" clId="{60918D0B-56EC-4C8D-9FB5-AFCB24C12437}" dt="2025-07-03T07:44:34.788" v="5155" actId="113"/>
          <ac:graphicFrameMkLst>
            <pc:docMk/>
            <pc:sldMk cId="0" sldId="270"/>
            <ac:graphicFrameMk id="207" creationId="{00000000-0000-0000-0000-000000000000}"/>
          </ac:graphicFrameMkLst>
        </pc:graphicFrameChg>
      </pc:sldChg>
      <pc:sldChg chg="modSp mod">
        <pc:chgData name="Mayara Moura" userId="d3dc664735b74688" providerId="LiveId" clId="{60918D0B-56EC-4C8D-9FB5-AFCB24C12437}" dt="2025-07-03T07:50:23.880" v="5307" actId="113"/>
        <pc:sldMkLst>
          <pc:docMk/>
          <pc:sldMk cId="0" sldId="271"/>
        </pc:sldMkLst>
        <pc:graphicFrameChg chg="mod modGraphic">
          <ac:chgData name="Mayara Moura" userId="d3dc664735b74688" providerId="LiveId" clId="{60918D0B-56EC-4C8D-9FB5-AFCB24C12437}" dt="2025-07-03T07:50:23.880" v="5307" actId="113"/>
          <ac:graphicFrameMkLst>
            <pc:docMk/>
            <pc:sldMk cId="0" sldId="271"/>
            <ac:graphicFrameMk id="216" creationId="{00000000-0000-0000-0000-000000000000}"/>
          </ac:graphicFrameMkLst>
        </pc:graphicFrameChg>
      </pc:sldChg>
      <pc:sldChg chg="modSp mod">
        <pc:chgData name="Mayara Moura" userId="d3dc664735b74688" providerId="LiveId" clId="{60918D0B-56EC-4C8D-9FB5-AFCB24C12437}" dt="2025-07-03T07:58:23.460" v="5418" actId="122"/>
        <pc:sldMkLst>
          <pc:docMk/>
          <pc:sldMk cId="0" sldId="272"/>
        </pc:sldMkLst>
        <pc:graphicFrameChg chg="mod modGraphic">
          <ac:chgData name="Mayara Moura" userId="d3dc664735b74688" providerId="LiveId" clId="{60918D0B-56EC-4C8D-9FB5-AFCB24C12437}" dt="2025-07-03T07:58:23.460" v="5418" actId="122"/>
          <ac:graphicFrameMkLst>
            <pc:docMk/>
            <pc:sldMk cId="0" sldId="272"/>
            <ac:graphicFrameMk id="225" creationId="{00000000-0000-0000-0000-000000000000}"/>
          </ac:graphicFrameMkLst>
        </pc:graphicFrameChg>
      </pc:sldChg>
      <pc:sldChg chg="modSp mod">
        <pc:chgData name="Mayara Moura" userId="d3dc664735b74688" providerId="LiveId" clId="{60918D0B-56EC-4C8D-9FB5-AFCB24C12437}" dt="2025-07-03T08:06:28.292" v="5443" actId="122"/>
        <pc:sldMkLst>
          <pc:docMk/>
          <pc:sldMk cId="0" sldId="273"/>
        </pc:sldMkLst>
        <pc:graphicFrameChg chg="mod modGraphic">
          <ac:chgData name="Mayara Moura" userId="d3dc664735b74688" providerId="LiveId" clId="{60918D0B-56EC-4C8D-9FB5-AFCB24C12437}" dt="2025-07-03T08:06:28.292" v="5443" actId="122"/>
          <ac:graphicFrameMkLst>
            <pc:docMk/>
            <pc:sldMk cId="0" sldId="273"/>
            <ac:graphicFrameMk id="234" creationId="{00000000-0000-0000-0000-000000000000}"/>
          </ac:graphicFrameMkLst>
        </pc:graphicFrameChg>
      </pc:sldChg>
      <pc:sldChg chg="modSp mod">
        <pc:chgData name="Mayara Moura" userId="d3dc664735b74688" providerId="LiveId" clId="{60918D0B-56EC-4C8D-9FB5-AFCB24C12437}" dt="2025-07-03T08:09:48.591" v="5463" actId="122"/>
        <pc:sldMkLst>
          <pc:docMk/>
          <pc:sldMk cId="0" sldId="274"/>
        </pc:sldMkLst>
        <pc:graphicFrameChg chg="mod modGraphic">
          <ac:chgData name="Mayara Moura" userId="d3dc664735b74688" providerId="LiveId" clId="{60918D0B-56EC-4C8D-9FB5-AFCB24C12437}" dt="2025-07-03T08:09:48.591" v="5463" actId="122"/>
          <ac:graphicFrameMkLst>
            <pc:docMk/>
            <pc:sldMk cId="0" sldId="274"/>
            <ac:graphicFrameMk id="243" creationId="{00000000-0000-0000-0000-000000000000}"/>
          </ac:graphicFrameMkLst>
        </pc:graphicFrameChg>
      </pc:sldChg>
      <pc:sldChg chg="modSp mod">
        <pc:chgData name="Mayara Moura" userId="d3dc664735b74688" providerId="LiveId" clId="{60918D0B-56EC-4C8D-9FB5-AFCB24C12437}" dt="2025-07-03T08:12:42.375" v="5487" actId="122"/>
        <pc:sldMkLst>
          <pc:docMk/>
          <pc:sldMk cId="0" sldId="275"/>
        </pc:sldMkLst>
        <pc:graphicFrameChg chg="mod modGraphic">
          <ac:chgData name="Mayara Moura" userId="d3dc664735b74688" providerId="LiveId" clId="{60918D0B-56EC-4C8D-9FB5-AFCB24C12437}" dt="2025-07-03T08:12:42.375" v="5487" actId="122"/>
          <ac:graphicFrameMkLst>
            <pc:docMk/>
            <pc:sldMk cId="0" sldId="275"/>
            <ac:graphicFrameMk id="252" creationId="{00000000-0000-0000-0000-000000000000}"/>
          </ac:graphicFrameMkLst>
        </pc:graphicFrameChg>
      </pc:sldChg>
      <pc:sldChg chg="modSp mod">
        <pc:chgData name="Mayara Moura" userId="d3dc664735b74688" providerId="LiveId" clId="{60918D0B-56EC-4C8D-9FB5-AFCB24C12437}" dt="2025-07-03T08:14:32.765" v="5507" actId="113"/>
        <pc:sldMkLst>
          <pc:docMk/>
          <pc:sldMk cId="0" sldId="276"/>
        </pc:sldMkLst>
        <pc:graphicFrameChg chg="mod modGraphic">
          <ac:chgData name="Mayara Moura" userId="d3dc664735b74688" providerId="LiveId" clId="{60918D0B-56EC-4C8D-9FB5-AFCB24C12437}" dt="2025-07-03T08:14:32.765" v="5507" actId="113"/>
          <ac:graphicFrameMkLst>
            <pc:docMk/>
            <pc:sldMk cId="0" sldId="276"/>
            <ac:graphicFrameMk id="261" creationId="{00000000-0000-0000-0000-000000000000}"/>
          </ac:graphicFrameMkLst>
        </pc:graphicFrameChg>
      </pc:sldChg>
      <pc:sldChg chg="modSp mod">
        <pc:chgData name="Mayara Moura" userId="d3dc664735b74688" providerId="LiveId" clId="{60918D0B-56EC-4C8D-9FB5-AFCB24C12437}" dt="2025-07-03T07:44:59.927" v="5160" actId="113"/>
        <pc:sldMkLst>
          <pc:docMk/>
          <pc:sldMk cId="0" sldId="277"/>
        </pc:sldMkLst>
        <pc:graphicFrameChg chg="mod modGraphic">
          <ac:chgData name="Mayara Moura" userId="d3dc664735b74688" providerId="LiveId" clId="{60918D0B-56EC-4C8D-9FB5-AFCB24C12437}" dt="2025-07-03T07:44:59.927" v="5160" actId="113"/>
          <ac:graphicFrameMkLst>
            <pc:docMk/>
            <pc:sldMk cId="0" sldId="277"/>
            <ac:graphicFrameMk id="270" creationId="{00000000-0000-0000-0000-000000000000}"/>
          </ac:graphicFrameMkLst>
        </pc:graphicFrameChg>
      </pc:sldChg>
      <pc:sldChg chg="modSp mod">
        <pc:chgData name="Mayara Moura" userId="d3dc664735b74688" providerId="LiveId" clId="{60918D0B-56EC-4C8D-9FB5-AFCB24C12437}" dt="2025-07-03T07:50:51.449" v="5355" actId="122"/>
        <pc:sldMkLst>
          <pc:docMk/>
          <pc:sldMk cId="0" sldId="278"/>
        </pc:sldMkLst>
        <pc:graphicFrameChg chg="mod modGraphic">
          <ac:chgData name="Mayara Moura" userId="d3dc664735b74688" providerId="LiveId" clId="{60918D0B-56EC-4C8D-9FB5-AFCB24C12437}" dt="2025-07-03T07:50:51.449" v="5355" actId="122"/>
          <ac:graphicFrameMkLst>
            <pc:docMk/>
            <pc:sldMk cId="0" sldId="278"/>
            <ac:graphicFrameMk id="279" creationId="{00000000-0000-0000-0000-000000000000}"/>
          </ac:graphicFrameMkLst>
        </pc:graphicFrameChg>
      </pc:sldChg>
      <pc:sldChg chg="modSp mod">
        <pc:chgData name="Mayara Moura" userId="d3dc664735b74688" providerId="LiveId" clId="{60918D0B-56EC-4C8D-9FB5-AFCB24C12437}" dt="2025-07-03T07:58:47.203" v="5423" actId="122"/>
        <pc:sldMkLst>
          <pc:docMk/>
          <pc:sldMk cId="0" sldId="279"/>
        </pc:sldMkLst>
        <pc:graphicFrameChg chg="mod modGraphic">
          <ac:chgData name="Mayara Moura" userId="d3dc664735b74688" providerId="LiveId" clId="{60918D0B-56EC-4C8D-9FB5-AFCB24C12437}" dt="2025-07-03T07:58:47.203" v="5423" actId="122"/>
          <ac:graphicFrameMkLst>
            <pc:docMk/>
            <pc:sldMk cId="0" sldId="279"/>
            <ac:graphicFrameMk id="288" creationId="{00000000-0000-0000-0000-000000000000}"/>
          </ac:graphicFrameMkLst>
        </pc:graphicFrameChg>
      </pc:sldChg>
      <pc:sldChg chg="modSp mod">
        <pc:chgData name="Mayara Moura" userId="d3dc664735b74688" providerId="LiveId" clId="{60918D0B-56EC-4C8D-9FB5-AFCB24C12437}" dt="2025-07-03T08:08:10.702" v="5448" actId="122"/>
        <pc:sldMkLst>
          <pc:docMk/>
          <pc:sldMk cId="0" sldId="280"/>
        </pc:sldMkLst>
        <pc:graphicFrameChg chg="mod modGraphic">
          <ac:chgData name="Mayara Moura" userId="d3dc664735b74688" providerId="LiveId" clId="{60918D0B-56EC-4C8D-9FB5-AFCB24C12437}" dt="2025-07-03T08:08:10.702" v="5448" actId="122"/>
          <ac:graphicFrameMkLst>
            <pc:docMk/>
            <pc:sldMk cId="0" sldId="280"/>
            <ac:graphicFrameMk id="297" creationId="{00000000-0000-0000-0000-000000000000}"/>
          </ac:graphicFrameMkLst>
        </pc:graphicFrameChg>
      </pc:sldChg>
      <pc:sldChg chg="modSp mod">
        <pc:chgData name="Mayara Moura" userId="d3dc664735b74688" providerId="LiveId" clId="{60918D0B-56EC-4C8D-9FB5-AFCB24C12437}" dt="2025-07-03T08:10:28.280" v="5471" actId="255"/>
        <pc:sldMkLst>
          <pc:docMk/>
          <pc:sldMk cId="0" sldId="281"/>
        </pc:sldMkLst>
        <pc:graphicFrameChg chg="mod modGraphic">
          <ac:chgData name="Mayara Moura" userId="d3dc664735b74688" providerId="LiveId" clId="{60918D0B-56EC-4C8D-9FB5-AFCB24C12437}" dt="2025-07-03T08:10:28.280" v="5471" actId="255"/>
          <ac:graphicFrameMkLst>
            <pc:docMk/>
            <pc:sldMk cId="0" sldId="281"/>
            <ac:graphicFrameMk id="306" creationId="{00000000-0000-0000-0000-000000000000}"/>
          </ac:graphicFrameMkLst>
        </pc:graphicFrameChg>
      </pc:sldChg>
      <pc:sldChg chg="modSp mod">
        <pc:chgData name="Mayara Moura" userId="d3dc664735b74688" providerId="LiveId" clId="{60918D0B-56EC-4C8D-9FB5-AFCB24C12437}" dt="2025-07-03T08:13:07.131" v="5492" actId="122"/>
        <pc:sldMkLst>
          <pc:docMk/>
          <pc:sldMk cId="0" sldId="282"/>
        </pc:sldMkLst>
        <pc:graphicFrameChg chg="mod modGraphic">
          <ac:chgData name="Mayara Moura" userId="d3dc664735b74688" providerId="LiveId" clId="{60918D0B-56EC-4C8D-9FB5-AFCB24C12437}" dt="2025-07-03T08:13:07.131" v="5492" actId="122"/>
          <ac:graphicFrameMkLst>
            <pc:docMk/>
            <pc:sldMk cId="0" sldId="282"/>
            <ac:graphicFrameMk id="315" creationId="{00000000-0000-0000-0000-000000000000}"/>
          </ac:graphicFrameMkLst>
        </pc:graphicFrameChg>
      </pc:sldChg>
      <pc:sldChg chg="modSp mod">
        <pc:chgData name="Mayara Moura" userId="d3dc664735b74688" providerId="LiveId" clId="{60918D0B-56EC-4C8D-9FB5-AFCB24C12437}" dt="2025-07-03T08:14:57.999" v="5512" actId="122"/>
        <pc:sldMkLst>
          <pc:docMk/>
          <pc:sldMk cId="0" sldId="283"/>
        </pc:sldMkLst>
        <pc:graphicFrameChg chg="mod modGraphic">
          <ac:chgData name="Mayara Moura" userId="d3dc664735b74688" providerId="LiveId" clId="{60918D0B-56EC-4C8D-9FB5-AFCB24C12437}" dt="2025-07-03T08:14:57.999" v="5512" actId="122"/>
          <ac:graphicFrameMkLst>
            <pc:docMk/>
            <pc:sldMk cId="0" sldId="283"/>
            <ac:graphicFrameMk id="324" creationId="{00000000-0000-0000-0000-000000000000}"/>
          </ac:graphicFrameMkLst>
        </pc:graphicFrameChg>
      </pc:sldChg>
      <pc:sldChg chg="modSp mod">
        <pc:chgData name="Mayara Moura" userId="d3dc664735b74688" providerId="LiveId" clId="{60918D0B-56EC-4C8D-9FB5-AFCB24C12437}" dt="2025-07-03T07:45:24.228" v="5164" actId="255"/>
        <pc:sldMkLst>
          <pc:docMk/>
          <pc:sldMk cId="0" sldId="284"/>
        </pc:sldMkLst>
        <pc:graphicFrameChg chg="mod modGraphic">
          <ac:chgData name="Mayara Moura" userId="d3dc664735b74688" providerId="LiveId" clId="{60918D0B-56EC-4C8D-9FB5-AFCB24C12437}" dt="2025-07-03T07:45:24.228" v="5164" actId="255"/>
          <ac:graphicFrameMkLst>
            <pc:docMk/>
            <pc:sldMk cId="0" sldId="284"/>
            <ac:graphicFrameMk id="333" creationId="{00000000-0000-0000-0000-000000000000}"/>
          </ac:graphicFrameMkLst>
        </pc:graphicFrameChg>
      </pc:sldChg>
      <pc:sldChg chg="modSp mod">
        <pc:chgData name="Mayara Moura" userId="d3dc664735b74688" providerId="LiveId" clId="{60918D0B-56EC-4C8D-9FB5-AFCB24C12437}" dt="2025-07-03T07:51:20.774" v="5403" actId="113"/>
        <pc:sldMkLst>
          <pc:docMk/>
          <pc:sldMk cId="0" sldId="285"/>
        </pc:sldMkLst>
        <pc:graphicFrameChg chg="mod modGraphic">
          <ac:chgData name="Mayara Moura" userId="d3dc664735b74688" providerId="LiveId" clId="{60918D0B-56EC-4C8D-9FB5-AFCB24C12437}" dt="2025-07-03T07:51:20.774" v="5403" actId="113"/>
          <ac:graphicFrameMkLst>
            <pc:docMk/>
            <pc:sldMk cId="0" sldId="285"/>
            <ac:graphicFrameMk id="342" creationId="{00000000-0000-0000-0000-000000000000}"/>
          </ac:graphicFrameMkLst>
        </pc:graphicFrameChg>
      </pc:sldChg>
      <pc:sldChg chg="modSp mod">
        <pc:chgData name="Mayara Moura" userId="d3dc664735b74688" providerId="LiveId" clId="{60918D0B-56EC-4C8D-9FB5-AFCB24C12437}" dt="2025-07-03T07:59:09.396" v="5428" actId="122"/>
        <pc:sldMkLst>
          <pc:docMk/>
          <pc:sldMk cId="0" sldId="286"/>
        </pc:sldMkLst>
        <pc:graphicFrameChg chg="mod modGraphic">
          <ac:chgData name="Mayara Moura" userId="d3dc664735b74688" providerId="LiveId" clId="{60918D0B-56EC-4C8D-9FB5-AFCB24C12437}" dt="2025-07-03T07:59:09.396" v="5428" actId="122"/>
          <ac:graphicFrameMkLst>
            <pc:docMk/>
            <pc:sldMk cId="0" sldId="286"/>
            <ac:graphicFrameMk id="351" creationId="{00000000-0000-0000-0000-000000000000}"/>
          </ac:graphicFrameMkLst>
        </pc:graphicFrameChg>
      </pc:sldChg>
      <pc:sldChg chg="new del">
        <pc:chgData name="Mayara Moura" userId="d3dc664735b74688" providerId="LiveId" clId="{60918D0B-56EC-4C8D-9FB5-AFCB24C12437}" dt="2025-07-01T07:23:37.978" v="2563" actId="680"/>
        <pc:sldMkLst>
          <pc:docMk/>
          <pc:sldMk cId="2088641719" sldId="28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049aaffe75_0_9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6" name="Google Shape;76;g3049aaffe75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049aaffe75_0_1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g3049aaffe75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4ce7b2aa0_0_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4" name="Google Shape;94;g2d4ce7b2aa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d4ce7b2aa0_0_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3" name="Google Shape;103;g2d4ce7b2aa0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d4ce7b2aa0_0_1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g2d4ce7b2aa0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d62febd261_0_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2d62febd26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d62febd261_0_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0" name="Google Shape;130;g2d62febd261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d7000da996_0_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g2d7000da99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d7000da996_0_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8" name="Google Shape;148;g2d7000da99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d7000da996_0_1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7" name="Google Shape;157;g2d7000da996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d7000da996_0_24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6" name="Google Shape;166;g2d7000da996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d7000da996_0_32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2d7000da996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d7000da996_0_4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4" name="Google Shape;184;g2d7000da996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d7000da996_0_4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3" name="Google Shape;193;g2d7000da996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d7000da996_0_5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2" name="Google Shape;202;g2d7000da996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d7000da996_0_64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1" name="Google Shape;211;g2d7000da996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d7000da996_0_72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0" name="Google Shape;220;g2d7000da996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d7000da996_0_8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9" name="Google Shape;229;g2d7000da996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d7000da996_0_8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8" name="Google Shape;238;g2d7000da996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d7000da996_0_9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7" name="Google Shape;247;g2d7000da996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d7000da996_0_104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6" name="Google Shape;256;g2d7000da996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d7000da996_0_112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5" name="Google Shape;265;g2d7000da996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d7000da996_0_12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4" name="Google Shape;274;g2d7000da996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d7000da996_0_12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3" name="Google Shape;283;g2d7000da996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d7000da996_0_13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2" name="Google Shape;292;g2d7000da996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d7000da996_0_144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1" name="Google Shape;301;g2d7000da996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2d7000da996_0_152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0" name="Google Shape;310;g2d7000da996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2d7000da996_0_16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9" name="Google Shape;319;g2d7000da996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2d7000da996_0_16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8" name="Google Shape;328;g2d7000da996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2d7000da996_0_17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7" name="Google Shape;337;g2d7000da996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2d7000da996_0_184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6" name="Google Shape;346;g2d7000da996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2"/>
          <p:cNvSpPr>
            <a:spLocks noGrp="1"/>
          </p:cNvSpPr>
          <p:nvPr>
            <p:ph type="pic" idx="2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12"/>
          <p:cNvSpPr txBox="1">
            <a:spLocks noGrp="1"/>
          </p:cNvSpPr>
          <p:nvPr>
            <p:ph type="body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2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body" idx="1"/>
          </p:nvPr>
        </p:nvSpPr>
        <p:spPr>
          <a:xfrm rot="5400000">
            <a:off x="2777332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 rot="5400000">
            <a:off x="5251054" y="2203054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 rot="5400000">
            <a:off x="917179" y="128984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g3049aaffe75_0_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g3049aaffe75_0_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g3049aaffe75_0_9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81" name="Google Shape;81;g3049aaffe75_0_9"/>
          <p:cNvGraphicFramePr/>
          <p:nvPr>
            <p:extLst>
              <p:ext uri="{D42A27DB-BD31-4B8C-83A1-F6EECF244321}">
                <p14:modId xmlns:p14="http://schemas.microsoft.com/office/powerpoint/2010/main" val="812475163"/>
              </p:ext>
            </p:extLst>
          </p:nvPr>
        </p:nvGraphicFramePr>
        <p:xfrm>
          <a:off x="450862" y="765285"/>
          <a:ext cx="8987025" cy="515169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7967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297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 – Feira</a:t>
                      </a:r>
                      <a:endParaRPr sz="2800" b="1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2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lang="pt-BR"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26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26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268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26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26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20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Emanuela de Freitas Nogueira - CRM : 221433SP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20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20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020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Emanuela de Freitas Nogueira - CRM : 221433SP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254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268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26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26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9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Dr. Rui Cordeiro de Lima Neto - CRM 110735 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82" name="Google Shape;82;g3049aaffe75_0_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7697" y="83271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g3049aaffe75_0_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g3049aaffe75_0_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g3049aaffe75_0_17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90" name="Google Shape;90;g3049aaffe75_0_17"/>
          <p:cNvGraphicFramePr/>
          <p:nvPr>
            <p:extLst>
              <p:ext uri="{D42A27DB-BD31-4B8C-83A1-F6EECF244321}">
                <p14:modId xmlns:p14="http://schemas.microsoft.com/office/powerpoint/2010/main" val="570265547"/>
              </p:ext>
            </p:extLst>
          </p:nvPr>
        </p:nvGraphicFramePr>
        <p:xfrm>
          <a:off x="468114" y="635888"/>
          <a:ext cx="8987025" cy="51924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02/07/2025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cs typeface="Arial"/>
                          <a:sym typeface="Arial"/>
                        </a:rPr>
                        <a:t> – Quarta - Feira</a:t>
                      </a:r>
                      <a:endParaRPr sz="28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Arantxa Barros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Bologniesi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185072SP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Li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Xiaoying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208080SP 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Aline Fernanda da Silva Nascimento - CRM : 181468SP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b="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200" b="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1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Marcia Maria Muxagata - CRM 69673 </a:t>
                      </a:r>
                      <a:endParaRPr sz="1200" b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91" name="Google Shape;91;g3049aaffe75_0_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39455" y="660186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g2d4ce7b2aa0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g2d4ce7b2aa0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g2d4ce7b2aa0_0_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99" name="Google Shape;99;g2d4ce7b2aa0_0_0"/>
          <p:cNvGraphicFramePr/>
          <p:nvPr>
            <p:extLst>
              <p:ext uri="{D42A27DB-BD31-4B8C-83A1-F6EECF244321}">
                <p14:modId xmlns:p14="http://schemas.microsoft.com/office/powerpoint/2010/main" val="2446380602"/>
              </p:ext>
            </p:extLst>
          </p:nvPr>
        </p:nvGraphicFramePr>
        <p:xfrm>
          <a:off x="450862" y="791163"/>
          <a:ext cx="8987025" cy="52085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3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/2025 – Quinta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Arantxa Barros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Bologniesi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185072SP 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Natalia Giovanelli Gaspar - CRM : 201877SP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13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b="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b="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Eduardo - CRM138817</a:t>
                      </a:r>
                      <a:endParaRPr sz="1200" b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00" name="Google Shape;100;g2d4ce7b2aa0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832715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g2d4ce7b2aa0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g2d4ce7b2aa0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g2d4ce7b2aa0_0_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08" name="Google Shape;108;g2d4ce7b2aa0_0_8"/>
          <p:cNvGraphicFramePr/>
          <p:nvPr>
            <p:extLst>
              <p:ext uri="{D42A27DB-BD31-4B8C-83A1-F6EECF244321}">
                <p14:modId xmlns:p14="http://schemas.microsoft.com/office/powerpoint/2010/main" val="2149205778"/>
              </p:ext>
            </p:extLst>
          </p:nvPr>
        </p:nvGraphicFramePr>
        <p:xfrm>
          <a:off x="459488" y="929186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4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Li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Xiaoying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208080SP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Li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Xiaoying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208080SP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791646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b="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Marcelo de Avila Prado CRM - 121525SP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109" name="Google Shape;109;g2d4ce7b2aa0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96324" y="101386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g2d4ce7b2aa0_0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g2d4ce7b2aa0_0_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g2d4ce7b2aa0_0_1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17" name="Google Shape;117;g2d4ce7b2aa0_0_16"/>
          <p:cNvGraphicFramePr/>
          <p:nvPr>
            <p:extLst>
              <p:ext uri="{D42A27DB-BD31-4B8C-83A1-F6EECF244321}">
                <p14:modId xmlns:p14="http://schemas.microsoft.com/office/powerpoint/2010/main" val="287090395"/>
              </p:ext>
            </p:extLst>
          </p:nvPr>
        </p:nvGraphicFramePr>
        <p:xfrm>
          <a:off x="485367" y="842922"/>
          <a:ext cx="8987025" cy="49312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Julho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Brenda Castro Forte Cardoso - CRM : 216656SP *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 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b="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Dr.Lucas Zambellini Moreira - CRM 225424</a:t>
                      </a:r>
                      <a:endParaRPr sz="1200" b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118" name="Google Shape;118;g2d4ce7b2aa0_0_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73961" y="85859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g2d62febd261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2d62febd261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g2d62febd261_0_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26" name="Google Shape;126;g2d62febd261_0_0"/>
          <p:cNvGraphicFramePr/>
          <p:nvPr>
            <p:extLst>
              <p:ext uri="{D42A27DB-BD31-4B8C-83A1-F6EECF244321}">
                <p14:modId xmlns:p14="http://schemas.microsoft.com/office/powerpoint/2010/main" val="301476031"/>
              </p:ext>
            </p:extLst>
          </p:nvPr>
        </p:nvGraphicFramePr>
        <p:xfrm>
          <a:off x="493994" y="704899"/>
          <a:ext cx="8987025" cy="51543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Ivonete Trindade Guimarães - CRM : 76975SP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b="0" u="none" strike="noStrike" cap="none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Ivonete Trindade Guimarães - CRM : 76975SP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b="0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b="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Dra.Mayara Andrine do Nascimento -CRM 215.550</a:t>
                      </a:r>
                      <a:endParaRPr sz="1200" b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27" name="Google Shape;127;g2d62febd261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18685" y="71194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g2d62febd261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2d62febd261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g2d62febd261_0_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5" name="Google Shape;135;g2d62febd261_0_8"/>
          <p:cNvGraphicFramePr/>
          <p:nvPr>
            <p:extLst>
              <p:ext uri="{D42A27DB-BD31-4B8C-83A1-F6EECF244321}">
                <p14:modId xmlns:p14="http://schemas.microsoft.com/office/powerpoint/2010/main" val="4012962196"/>
              </p:ext>
            </p:extLst>
          </p:nvPr>
        </p:nvGraphicFramePr>
        <p:xfrm>
          <a:off x="433609" y="610009"/>
          <a:ext cx="8987025" cy="5267147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08236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31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94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994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994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9941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994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994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lang="pt-BR" sz="12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5776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 Mauro Sergio Geenen Piragine - CRM : 54409SP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13:00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577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Aline Fernanda da Silva Nascimento - CRM : 181468SP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/>
                        <a:t>07:00 às 19:00 (SOBREAVISO)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3060249"/>
                  </a:ext>
                </a:extLst>
              </a:tr>
              <a:tr h="23577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Carolina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Fanucci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Bueno - CRM : 216947SP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13:00 às 19:00 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79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Li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Xiaoying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208080SP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79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9941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994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b="0" u="none" strike="noStrike" cap="none"/>
                    </a:p>
                  </a:txBody>
                  <a:tcPr marL="0" marR="0" marT="0" marB="0" anchor="ctr"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994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0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793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Júnior Vicente Aredes - CRM 138005</a:t>
                      </a:r>
                      <a:endParaRPr sz="1200" b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136" name="Google Shape;136;g2d62febd261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668812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g2d7000da996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g2d7000da996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g2d7000da996_0_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44" name="Google Shape;144;g2d7000da996_0_0"/>
          <p:cNvGraphicFramePr/>
          <p:nvPr>
            <p:extLst>
              <p:ext uri="{D42A27DB-BD31-4B8C-83A1-F6EECF244321}">
                <p14:modId xmlns:p14="http://schemas.microsoft.com/office/powerpoint/2010/main" val="306605756"/>
              </p:ext>
            </p:extLst>
          </p:nvPr>
        </p:nvGraphicFramePr>
        <p:xfrm>
          <a:off x="450862" y="765285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Terça-Feira</a:t>
                      </a:r>
                      <a:endParaRPr sz="2800" b="1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Aline Fernanda da Silva Nascimento - CRM : 181468SP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b="0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b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Jose Paulo de Souza Correa - CRM : 30627SP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19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b="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Rui Cordeiro de Lima Neto - CRM 110735 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45" name="Google Shape;145;g2d7000da996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7697" y="83271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g2d7000da996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g2d7000da996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g2d7000da996_0_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53" name="Google Shape;153;g2d7000da996_0_8"/>
          <p:cNvGraphicFramePr/>
          <p:nvPr>
            <p:extLst>
              <p:ext uri="{D42A27DB-BD31-4B8C-83A1-F6EECF244321}">
                <p14:modId xmlns:p14="http://schemas.microsoft.com/office/powerpoint/2010/main" val="3278608886"/>
              </p:ext>
            </p:extLst>
          </p:nvPr>
        </p:nvGraphicFramePr>
        <p:xfrm>
          <a:off x="468114" y="635888"/>
          <a:ext cx="8987025" cy="51924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09/07/2025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Quarta - Feira</a:t>
                      </a:r>
                      <a:endParaRPr sz="28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Arantxa Barros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Bologniesi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185072SP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b="0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Arantxa Barros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Bologniesi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185072SP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Aline Fernanda da Silva Nascimento - CRM : 181468SP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b="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1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Marcia Maria Muxagata - CRM 69673</a:t>
                      </a:r>
                      <a:endParaRPr sz="1200" b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54" name="Google Shape;154;g2d7000da996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39455" y="660186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g2d7000da996_0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2d7000da996_0_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2d7000da996_0_1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2" name="Google Shape;162;g2d7000da996_0_16"/>
          <p:cNvGraphicFramePr/>
          <p:nvPr>
            <p:extLst>
              <p:ext uri="{D42A27DB-BD31-4B8C-83A1-F6EECF244321}">
                <p14:modId xmlns:p14="http://schemas.microsoft.com/office/powerpoint/2010/main" val="2259257277"/>
              </p:ext>
            </p:extLst>
          </p:nvPr>
        </p:nvGraphicFramePr>
        <p:xfrm>
          <a:off x="450862" y="791163"/>
          <a:ext cx="8987025" cy="52085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10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/2025 – Quinta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Natalia Giovanelli Gaspar - CRM : 201877SP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13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Carlos Eduardo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Buchiarelli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Nascimento - CRM : 82412SP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 (SOBREAVISO)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b="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Eduardo - CRM138817</a:t>
                      </a:r>
                      <a:endParaRPr sz="1200" b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63" name="Google Shape;163;g2d7000da996_0_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832715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g2d7000da996_0_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2d7000da996_0_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2d7000da996_0_24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71" name="Google Shape;171;g2d7000da996_0_24"/>
          <p:cNvGraphicFramePr/>
          <p:nvPr>
            <p:extLst>
              <p:ext uri="{D42A27DB-BD31-4B8C-83A1-F6EECF244321}">
                <p14:modId xmlns:p14="http://schemas.microsoft.com/office/powerpoint/2010/main" val="824696342"/>
              </p:ext>
            </p:extLst>
          </p:nvPr>
        </p:nvGraphicFramePr>
        <p:xfrm>
          <a:off x="459488" y="929186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11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Emanuela de Freitas Nogueira - CRM : 221433SP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1170322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>
                          <a:solidFill>
                            <a:schemeClr val="dk1"/>
                          </a:solidFill>
                        </a:rPr>
                        <a:t>19:00 às 07:00 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b="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Marcelo de Avila Prado CRM - 121525SP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172" name="Google Shape;172;g2d7000da996_0_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96324" y="101386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g2d7000da996_0_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g2d7000da996_0_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g2d7000da996_0_32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80" name="Google Shape;180;g2d7000da996_0_32"/>
          <p:cNvGraphicFramePr/>
          <p:nvPr>
            <p:extLst>
              <p:ext uri="{D42A27DB-BD31-4B8C-83A1-F6EECF244321}">
                <p14:modId xmlns:p14="http://schemas.microsoft.com/office/powerpoint/2010/main" val="1820722533"/>
              </p:ext>
            </p:extLst>
          </p:nvPr>
        </p:nvGraphicFramePr>
        <p:xfrm>
          <a:off x="485367" y="842922"/>
          <a:ext cx="8987025" cy="49312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12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Ivonete Trindade Guimarães - CRM : 76975SP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b="0" u="none" strike="noStrike" cap="none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:00 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Ivonete Trindade Guimarães - CRM : 76975SP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b="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Dr.Lucas Zambellini Moreira - CRM 225424</a:t>
                      </a:r>
                      <a:endParaRPr sz="1200" b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181" name="Google Shape;181;g2d7000da996_0_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73961" y="85859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g2d7000da996_0_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g2d7000da996_0_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g2d7000da996_0_4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89" name="Google Shape;189;g2d7000da996_0_40"/>
          <p:cNvGraphicFramePr/>
          <p:nvPr>
            <p:extLst>
              <p:ext uri="{D42A27DB-BD31-4B8C-83A1-F6EECF244321}">
                <p14:modId xmlns:p14="http://schemas.microsoft.com/office/powerpoint/2010/main" val="1655019080"/>
              </p:ext>
            </p:extLst>
          </p:nvPr>
        </p:nvGraphicFramePr>
        <p:xfrm>
          <a:off x="493994" y="704899"/>
          <a:ext cx="8987025" cy="51543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13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Emanuela de Freitas Nogueira - CRM : 221433SP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b="0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b="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Dra.Mayara Andrine do Nascimento -CRM 215.550</a:t>
                      </a:r>
                      <a:endParaRPr sz="1200" b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90" name="Google Shape;190;g2d7000da996_0_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18685" y="71194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g2d7000da996_0_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g2d7000da996_0_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g2d7000da996_0_4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98" name="Google Shape;198;g2d7000da996_0_48"/>
          <p:cNvGraphicFramePr/>
          <p:nvPr>
            <p:extLst>
              <p:ext uri="{D42A27DB-BD31-4B8C-83A1-F6EECF244321}">
                <p14:modId xmlns:p14="http://schemas.microsoft.com/office/powerpoint/2010/main" val="3080419124"/>
              </p:ext>
            </p:extLst>
          </p:nvPr>
        </p:nvGraphicFramePr>
        <p:xfrm>
          <a:off x="433609" y="610009"/>
          <a:ext cx="8987025" cy="49235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14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 Mauro Sergio Geenen Piragine - CRM : 54409SP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13:00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Aline Fernanda da Silva Nascimento - CRM : 181468SP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/>
                        <a:t>07:00 às 19:00 (SOBREAVISO)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Carolina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Fanucci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Bueno - CRM : 216947SP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13:00 às 19:00 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Li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Xiaoying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208080SP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Júnior Vicente Aredes - CRM 138005</a:t>
                      </a:r>
                      <a:endParaRPr sz="1200" b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199" name="Google Shape;199;g2d7000da996_0_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668812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g2d7000da996_0_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g2d7000da996_0_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g2d7000da996_0_5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07" name="Google Shape;207;g2d7000da996_0_56"/>
          <p:cNvGraphicFramePr/>
          <p:nvPr>
            <p:extLst>
              <p:ext uri="{D42A27DB-BD31-4B8C-83A1-F6EECF244321}">
                <p14:modId xmlns:p14="http://schemas.microsoft.com/office/powerpoint/2010/main" val="2404740480"/>
              </p:ext>
            </p:extLst>
          </p:nvPr>
        </p:nvGraphicFramePr>
        <p:xfrm>
          <a:off x="450862" y="765285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Julho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 - Feira</a:t>
                      </a:r>
                      <a:endParaRPr sz="2800" b="1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Emanuela de Freitas Nogueira - CRM : 221433SP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b="0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b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Emanuela de Freitas Nogueira - CRM : 221433SP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19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b="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Rui Cordeiro de Lima Neto - CRM 110735 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08" name="Google Shape;208;g2d7000da996_0_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7697" y="83271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g2d7000da996_0_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g2d7000da996_0_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g2d7000da996_0_64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16" name="Google Shape;216;g2d7000da996_0_64"/>
          <p:cNvGraphicFramePr/>
          <p:nvPr>
            <p:extLst>
              <p:ext uri="{D42A27DB-BD31-4B8C-83A1-F6EECF244321}">
                <p14:modId xmlns:p14="http://schemas.microsoft.com/office/powerpoint/2010/main" val="2384872665"/>
              </p:ext>
            </p:extLst>
          </p:nvPr>
        </p:nvGraphicFramePr>
        <p:xfrm>
          <a:off x="468114" y="635888"/>
          <a:ext cx="8987025" cy="514048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16/07/2025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Quarta - Feira</a:t>
                      </a:r>
                      <a:endParaRPr sz="28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S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Arantxa Barros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Bologniesi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185072SP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Carlos Eduardo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Buchiarelli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Nascimento - CRM : 82412SP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Aline Fernanda da Silva Nascimento - CRM : 181468SP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b="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1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Marcia Maria Muxagata - CRM 69673</a:t>
                      </a:r>
                      <a:endParaRPr sz="1200" b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17" name="Google Shape;217;g2d7000da996_0_6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39455" y="660186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g2d7000da996_0_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g2d7000da996_0_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g2d7000da996_0_72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5" name="Google Shape;225;g2d7000da996_0_72"/>
          <p:cNvGraphicFramePr/>
          <p:nvPr>
            <p:extLst>
              <p:ext uri="{D42A27DB-BD31-4B8C-83A1-F6EECF244321}">
                <p14:modId xmlns:p14="http://schemas.microsoft.com/office/powerpoint/2010/main" val="1811751265"/>
              </p:ext>
            </p:extLst>
          </p:nvPr>
        </p:nvGraphicFramePr>
        <p:xfrm>
          <a:off x="450862" y="791163"/>
          <a:ext cx="8987025" cy="52085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</a:t>
                      </a:r>
                      <a:r>
                        <a:rPr lang="pt-BR" sz="24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</a:t>
                      </a:r>
                      <a:r>
                        <a:rPr lang="pt-BR" sz="2400" b="1" u="none" strike="noStrike" cap="none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17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/2025 Quinta –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Natalia Giovanelli Gaspar - CRM : 201877SP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</a:t>
                      </a:r>
                      <a:r>
                        <a:rPr lang="pt-BR" sz="1200" b="0" u="none" strike="noStrike" cap="none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13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b="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Eduardo - CRM138817</a:t>
                      </a:r>
                      <a:endParaRPr sz="1200" b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26" name="Google Shape;226;g2d7000da996_0_7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832715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g2d7000da996_0_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g2d7000da996_0_8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g2d7000da996_0_8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34" name="Google Shape;234;g2d7000da996_0_80"/>
          <p:cNvGraphicFramePr/>
          <p:nvPr>
            <p:extLst>
              <p:ext uri="{D42A27DB-BD31-4B8C-83A1-F6EECF244321}">
                <p14:modId xmlns:p14="http://schemas.microsoft.com/office/powerpoint/2010/main" val="3087726140"/>
              </p:ext>
            </p:extLst>
          </p:nvPr>
        </p:nvGraphicFramePr>
        <p:xfrm>
          <a:off x="459488" y="929186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 –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Dra. Emanuela de Freitas Nogueira - CRM : 221433SP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8283806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Dra. Emanuela de Freitas Nogueira - CRM : 221433SP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19:00 às 07:00 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b="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Marcelo de Avila Prado CRM - 121525SP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235" name="Google Shape;235;g2d7000da996_0_8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96324" y="101386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g2d7000da996_0_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g2d7000da996_0_8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g2d7000da996_0_8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43" name="Google Shape;243;g2d7000da996_0_88"/>
          <p:cNvGraphicFramePr/>
          <p:nvPr>
            <p:extLst>
              <p:ext uri="{D42A27DB-BD31-4B8C-83A1-F6EECF244321}">
                <p14:modId xmlns:p14="http://schemas.microsoft.com/office/powerpoint/2010/main" val="28869818"/>
              </p:ext>
            </p:extLst>
          </p:nvPr>
        </p:nvGraphicFramePr>
        <p:xfrm>
          <a:off x="485367" y="842922"/>
          <a:ext cx="8987025" cy="49312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19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Gabriella Muller Cesco Fieschi - CRM : 217663SP 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b="0" u="none" strike="noStrike" cap="none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:00 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b="0" u="none" strike="noStrike" cap="none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:00 (SOBREAVISO)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Luana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Moggi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Bigoli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216777SP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b="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Dr.Lucas Zambellini Moreira - CRM 225424</a:t>
                      </a:r>
                      <a:endParaRPr sz="1200" b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244" name="Google Shape;244;g2d7000da996_0_8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73961" y="85859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g2d7000da996_0_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g2d7000da996_0_9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g2d7000da996_0_9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52" name="Google Shape;252;g2d7000da996_0_96"/>
          <p:cNvGraphicFramePr/>
          <p:nvPr>
            <p:extLst>
              <p:ext uri="{D42A27DB-BD31-4B8C-83A1-F6EECF244321}">
                <p14:modId xmlns:p14="http://schemas.microsoft.com/office/powerpoint/2010/main" val="3942202476"/>
              </p:ext>
            </p:extLst>
          </p:nvPr>
        </p:nvGraphicFramePr>
        <p:xfrm>
          <a:off x="493994" y="704899"/>
          <a:ext cx="8987025" cy="511598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20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394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b="0" u="none" strike="noStrike" cap="none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b="0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b="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Dra.Mayara Andrine do Nascimento -CRM 215.550</a:t>
                      </a:r>
                      <a:endParaRPr sz="1200" b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53" name="Google Shape;253;g2d7000da996_0_9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18685" y="71194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g2d7000da996_0_1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g2d7000da996_0_10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g2d7000da996_0_104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61" name="Google Shape;261;g2d7000da996_0_104"/>
          <p:cNvGraphicFramePr/>
          <p:nvPr>
            <p:extLst>
              <p:ext uri="{D42A27DB-BD31-4B8C-83A1-F6EECF244321}">
                <p14:modId xmlns:p14="http://schemas.microsoft.com/office/powerpoint/2010/main" val="2471529673"/>
              </p:ext>
            </p:extLst>
          </p:nvPr>
        </p:nvGraphicFramePr>
        <p:xfrm>
          <a:off x="433609" y="610009"/>
          <a:ext cx="8987025" cy="49235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21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 Mauro Sergio Geenen Piragine - CRM : 54409SP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13:00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Aline Fernanda da Silva Nascimento - CRM : 181468SP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/>
                        <a:t>07:00 às 19:00 (SOBREAVISO)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Carolina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Fanucci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Bueno - CRM : 216947SP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13:00 às 19:00 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Li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Xiaoying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208080SP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Júnior Vicente Aredes - CRM 138005</a:t>
                      </a:r>
                      <a:endParaRPr sz="1200" b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262" name="Google Shape;262;g2d7000da996_0_10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668812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g2d7000da996_0_1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g2d7000da996_0_1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g2d7000da996_0_112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0" name="Google Shape;270;g2d7000da996_0_112"/>
          <p:cNvGraphicFramePr/>
          <p:nvPr>
            <p:extLst>
              <p:ext uri="{D42A27DB-BD31-4B8C-83A1-F6EECF244321}">
                <p14:modId xmlns:p14="http://schemas.microsoft.com/office/powerpoint/2010/main" val="3977461285"/>
              </p:ext>
            </p:extLst>
          </p:nvPr>
        </p:nvGraphicFramePr>
        <p:xfrm>
          <a:off x="450862" y="765285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22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Terça- Feira</a:t>
                      </a:r>
                      <a:endParaRPr sz="2800" b="1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Aline Fernanda da Silva Nascimento - CRM : 181468SP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b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 Jose Paulo de Souza Correa - CRM : 30627SP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19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b="0" u="none" strike="noStrike" cap="none" dirty="0"/>
                    </a:p>
                  </a:txBody>
                  <a:tcPr marL="0" marR="0" marT="0" marB="0" anchor="ctr"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Rui Cordeiro de Lima Neto - CRM 110735 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71" name="Google Shape;271;g2d7000da996_0_1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7697" y="83271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g2d7000da996_0_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g2d7000da996_0_1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g2d7000da996_0_12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9" name="Google Shape;279;g2d7000da996_0_120"/>
          <p:cNvGraphicFramePr/>
          <p:nvPr>
            <p:extLst>
              <p:ext uri="{D42A27DB-BD31-4B8C-83A1-F6EECF244321}">
                <p14:modId xmlns:p14="http://schemas.microsoft.com/office/powerpoint/2010/main" val="2815983769"/>
              </p:ext>
            </p:extLst>
          </p:nvPr>
        </p:nvGraphicFramePr>
        <p:xfrm>
          <a:off x="468114" y="635888"/>
          <a:ext cx="8987025" cy="51924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23/07/2025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Quarta – Feira</a:t>
                      </a:r>
                      <a:endParaRPr sz="28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Arantxa Barros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Bologniesi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185072SP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Carlos Eduardo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Buchiarelli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Nascimento - CRM : 82412SP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Aline Fernanda da Silva Nascimento - CRM : 181468SP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b="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200" b="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1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Marcia Maria Muxagata - CRM 69673</a:t>
                      </a:r>
                      <a:endParaRPr sz="1200" b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80" name="Google Shape;280;g2d7000da996_0_1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39455" y="660186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g2d7000da996_0_1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g2d7000da996_0_1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g2d7000da996_0_12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88" name="Google Shape;288;g2d7000da996_0_128"/>
          <p:cNvGraphicFramePr/>
          <p:nvPr>
            <p:extLst>
              <p:ext uri="{D42A27DB-BD31-4B8C-83A1-F6EECF244321}">
                <p14:modId xmlns:p14="http://schemas.microsoft.com/office/powerpoint/2010/main" val="4252089634"/>
              </p:ext>
            </p:extLst>
          </p:nvPr>
        </p:nvGraphicFramePr>
        <p:xfrm>
          <a:off x="450862" y="791163"/>
          <a:ext cx="8987025" cy="52085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24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/2025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Quinta - Feira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9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Natalia Giovanelli Gaspar - CRM : 201877SP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</a:t>
                      </a:r>
                      <a:r>
                        <a:rPr lang="pt-BR" sz="1200" b="0" u="none" strike="noStrike" cap="none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13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Carlos Eduardo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Buchiarelli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Nascimento - CRM : 82412SP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b="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Eduardo - CRM138817</a:t>
                      </a:r>
                      <a:endParaRPr sz="1200" b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89" name="Google Shape;289;g2d7000da996_0_1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832715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g2d7000da996_0_1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g2d7000da996_0_1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g2d7000da996_0_13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97" name="Google Shape;297;g2d7000da996_0_136"/>
          <p:cNvGraphicFramePr/>
          <p:nvPr>
            <p:extLst>
              <p:ext uri="{D42A27DB-BD31-4B8C-83A1-F6EECF244321}">
                <p14:modId xmlns:p14="http://schemas.microsoft.com/office/powerpoint/2010/main" val="2930131894"/>
              </p:ext>
            </p:extLst>
          </p:nvPr>
        </p:nvGraphicFramePr>
        <p:xfrm>
          <a:off x="459488" y="929186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Sexta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Li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Xiaoying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208080SP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13;00 ( 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161815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13:00 às 1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Li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Xiaoying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208080SP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19:00 às 07:00 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b="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Marcelo de Avila Prado CRM - 121525SP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298" name="Google Shape;298;g2d7000da996_0_1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96324" y="101386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g2d7000da996_0_1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g2d7000da996_0_1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g2d7000da996_0_144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6" name="Google Shape;306;g2d7000da996_0_144"/>
          <p:cNvGraphicFramePr/>
          <p:nvPr>
            <p:extLst>
              <p:ext uri="{D42A27DB-BD31-4B8C-83A1-F6EECF244321}">
                <p14:modId xmlns:p14="http://schemas.microsoft.com/office/powerpoint/2010/main" val="2815391302"/>
              </p:ext>
            </p:extLst>
          </p:nvPr>
        </p:nvGraphicFramePr>
        <p:xfrm>
          <a:off x="485367" y="842922"/>
          <a:ext cx="8987025" cy="49312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Sábado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Dra.  Ivonete Trindade Guimarães - CRM : 76975SP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latin typeface="+mn-lt"/>
                        </a:rPr>
                        <a:t>07:00 às 1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  <a:latin typeface="+mn-lt"/>
                        </a:rPr>
                        <a:t>9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latin typeface="+mn-lt"/>
                        </a:rPr>
                        <a:t>:00 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  <a:latin typeface="+mn-lt"/>
                        </a:rPr>
                        <a:t>07:00 às 1</a:t>
                      </a:r>
                      <a:r>
                        <a:rPr lang="pt-BR" sz="1200" b="0" u="none" strike="noStrike" cap="none">
                          <a:solidFill>
                            <a:schemeClr val="dk1"/>
                          </a:solidFill>
                          <a:latin typeface="+mn-lt"/>
                        </a:rPr>
                        <a:t>9</a:t>
                      </a: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  <a:latin typeface="+mn-lt"/>
                        </a:rPr>
                        <a:t>:00 (SOBREAVISO)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Dra. Ivonete Trindade Guimarães - CRM : 76975SP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  <a:latin typeface="+mn-lt"/>
                        </a:rPr>
                        <a:t>19:00 às 07:00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u="none" strike="noStrike" cap="none">
                          <a:solidFill>
                            <a:schemeClr val="dk1"/>
                          </a:solidFill>
                          <a:latin typeface="+mn-lt"/>
                        </a:rPr>
                        <a:t>19:00 às 07:00 (SOBREAVISO)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  <a:latin typeface="+mn-lt"/>
                        </a:rPr>
                        <a:t>UTI</a:t>
                      </a:r>
                      <a:endParaRPr sz="1200" b="0" u="none" strike="noStrike" cap="none" dirty="0">
                        <a:latin typeface="+mn-lt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  <a:latin typeface="+mn-lt"/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  <a:latin typeface="+mn-lt"/>
                        </a:rPr>
                        <a:t>COORDENADOR MÉDICO INTENSIVISTA</a:t>
                      </a:r>
                      <a:endParaRPr sz="1200" b="0" u="none" strike="noStrike" cap="none" dirty="0"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  <a:latin typeface="+mn-lt"/>
                        </a:rPr>
                        <a:t>MÉDICO – CRM</a:t>
                      </a:r>
                      <a:endParaRPr sz="1200" b="0" u="none" strike="noStrike" cap="none" dirty="0">
                        <a:latin typeface="+mn-lt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200" b="0" u="none" strike="noStrike" cap="none" dirty="0">
                        <a:latin typeface="+mn-lt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/>
                          <a:cs typeface="Arial"/>
                          <a:sym typeface="Arial"/>
                        </a:rPr>
                        <a:t>Dr.Lucas Zambellini Moreira - CRM 225424</a:t>
                      </a:r>
                      <a:endParaRPr sz="1200" b="0" u="none" strike="noStrike" cap="none" dirty="0">
                        <a:solidFill>
                          <a:schemeClr val="dk1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latin typeface="+mn-lt"/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  <a:latin typeface="+mn-lt"/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latin typeface="+mn-lt"/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307" name="Google Shape;307;g2d7000da996_0_1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73961" y="85859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g2d7000da996_0_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g2d7000da996_0_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g2d7000da996_0_152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15" name="Google Shape;315;g2d7000da996_0_152"/>
          <p:cNvGraphicFramePr/>
          <p:nvPr>
            <p:extLst>
              <p:ext uri="{D42A27DB-BD31-4B8C-83A1-F6EECF244321}">
                <p14:modId xmlns:p14="http://schemas.microsoft.com/office/powerpoint/2010/main" val="410726850"/>
              </p:ext>
            </p:extLst>
          </p:nvPr>
        </p:nvGraphicFramePr>
        <p:xfrm>
          <a:off x="493994" y="704899"/>
          <a:ext cx="8987025" cy="51543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Domingo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b="0" u="none" strike="noStrike" cap="none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b="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b="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Dra.Mayara Andrine do Nascimento -CRM 215.550</a:t>
                      </a:r>
                      <a:endParaRPr sz="1200" b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316" name="Google Shape;316;g2d7000da996_0_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18685" y="71194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g2d7000da996_0_1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g2d7000da996_0_1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g2d7000da996_0_16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24" name="Google Shape;324;g2d7000da996_0_160"/>
          <p:cNvGraphicFramePr/>
          <p:nvPr>
            <p:extLst>
              <p:ext uri="{D42A27DB-BD31-4B8C-83A1-F6EECF244321}">
                <p14:modId xmlns:p14="http://schemas.microsoft.com/office/powerpoint/2010/main" val="2317305171"/>
              </p:ext>
            </p:extLst>
          </p:nvPr>
        </p:nvGraphicFramePr>
        <p:xfrm>
          <a:off x="433609" y="610009"/>
          <a:ext cx="8987025" cy="49235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Segunda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 Mauro Sergio Geenen Piragine - CRM : 54409SP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13:00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Aline Fernanda da Silva Nascimento - CRM : 181468SP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/>
                        <a:t>07:00 às 19:00 (SOBREAVISO)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Carolina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Fanucci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Bueno - CRM : 216947SP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13:00 às 19:00 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Li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Xiaoying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208080SP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Júnior Vicente Aredes - CRM 138005</a:t>
                      </a:r>
                      <a:endParaRPr sz="1200" b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325" name="Google Shape;325;g2d7000da996_0_1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668812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g2d7000da996_0_1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g2d7000da996_0_1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g2d7000da996_0_16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33" name="Google Shape;333;g2d7000da996_0_168"/>
          <p:cNvGraphicFramePr/>
          <p:nvPr>
            <p:extLst>
              <p:ext uri="{D42A27DB-BD31-4B8C-83A1-F6EECF244321}">
                <p14:modId xmlns:p14="http://schemas.microsoft.com/office/powerpoint/2010/main" val="1516048809"/>
              </p:ext>
            </p:extLst>
          </p:nvPr>
        </p:nvGraphicFramePr>
        <p:xfrm>
          <a:off x="450862" y="765285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29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Terça- Feira</a:t>
                      </a:r>
                      <a:endParaRPr sz="2800" b="1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Emanuela de Freitas Nogueira - CRM : 221433SP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b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Emanuela de Freitas Nogueira - CRM : 221433SP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>
                          <a:solidFill>
                            <a:schemeClr val="dk1"/>
                          </a:solidFill>
                        </a:rPr>
                        <a:t>19</a:t>
                      </a: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b="0" u="none" strike="noStrike" cap="none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b="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Rui Cordeiro de Lima Neto - CRM 110735 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334" name="Google Shape;334;g2d7000da996_0_1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7697" y="83271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g2d7000da996_0_1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g2d7000da996_0_17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g2d7000da996_0_17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42" name="Google Shape;342;g2d7000da996_0_176"/>
          <p:cNvGraphicFramePr/>
          <p:nvPr>
            <p:extLst>
              <p:ext uri="{D42A27DB-BD31-4B8C-83A1-F6EECF244321}">
                <p14:modId xmlns:p14="http://schemas.microsoft.com/office/powerpoint/2010/main" val="2081335435"/>
              </p:ext>
            </p:extLst>
          </p:nvPr>
        </p:nvGraphicFramePr>
        <p:xfrm>
          <a:off x="468114" y="635888"/>
          <a:ext cx="8987025" cy="51924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30/07/2025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cs typeface="Arial"/>
                          <a:sym typeface="Arial"/>
                        </a:rPr>
                        <a:t> Quarta - Feira</a:t>
                      </a:r>
                      <a:endParaRPr sz="28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Arantxa Barros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Bologniesi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185072SP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b="0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Sara Gomes de Queiroz - CRM : 150920SP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Carlos Eduardo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Buchiarelli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Nascimento - CRM : 82412SP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Aline Fernanda da Silva Nascimento - CRM : 181468SP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b="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200" b="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1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Marcia Maria Muxagata - CRM 69673</a:t>
                      </a:r>
                      <a:endParaRPr sz="1200" b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343" name="Google Shape;343;g2d7000da996_0_17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39455" y="660186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g2d7000da996_0_1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g2d7000da996_0_18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g2d7000da996_0_184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51" name="Google Shape;351;g2d7000da996_0_184"/>
          <p:cNvGraphicFramePr/>
          <p:nvPr>
            <p:extLst>
              <p:ext uri="{D42A27DB-BD31-4B8C-83A1-F6EECF244321}">
                <p14:modId xmlns:p14="http://schemas.microsoft.com/office/powerpoint/2010/main" val="2263963905"/>
              </p:ext>
            </p:extLst>
          </p:nvPr>
        </p:nvGraphicFramePr>
        <p:xfrm>
          <a:off x="450862" y="791163"/>
          <a:ext cx="8987025" cy="52085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31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/2025 Quinta –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Natalia Giovanelli Gaspar - CRM : 201877SP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>
                          <a:solidFill>
                            <a:schemeClr val="dk1"/>
                          </a:solidFill>
                        </a:rPr>
                        <a:t>13</a:t>
                      </a: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às </a:t>
                      </a:r>
                      <a:r>
                        <a:rPr lang="pt-BR" sz="1200" b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</a:t>
                      </a: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Vanessa Talita de Oliveira dos Santos - CRM :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Tatiane Burle de Siqueira Ferroni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Plentz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CRM : 159843SP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b="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Eduardo - CRM138817</a:t>
                      </a:r>
                      <a:endParaRPr sz="1200" b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352" name="Google Shape;352;g2d7000da996_0_18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832715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1143</TotalTime>
  <Words>4839</Words>
  <Application>Microsoft Office PowerPoint</Application>
  <PresentationFormat>Papel A4 (210 x 297 mm)</PresentationFormat>
  <Paragraphs>993</Paragraphs>
  <Slides>31</Slides>
  <Notes>31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4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Marco</dc:creator>
  <cp:lastModifiedBy>Mayara Moura</cp:lastModifiedBy>
  <cp:revision>2</cp:revision>
  <dcterms:created xsi:type="dcterms:W3CDTF">2022-03-29T18:09:15Z</dcterms:created>
  <dcterms:modified xsi:type="dcterms:W3CDTF">2025-07-03T08:15:00Z</dcterms:modified>
</cp:coreProperties>
</file>