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906000" cy="6858000" type="A4"/>
  <p:notesSz cx="7099300" cy="102346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120">
          <p15:clr>
            <a:srgbClr val="000000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8" roundtripDataSignature="AMtx7mg1+fJIfTfq+uHvKt+xQ7ma3TIV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AD24D3-95B6-4737-B23B-A56BEB71ED0D}" v="223" dt="2025-07-29T05:10:18.418"/>
  </p1510:revLst>
</p1510:revInfo>
</file>

<file path=ppt/tableStyles.xml><?xml version="1.0" encoding="utf-8"?>
<a:tblStyleLst xmlns:a="http://schemas.openxmlformats.org/drawingml/2006/main" def="{EB0F2924-35A4-41D3-A01B-F49768782FD3}">
  <a:tblStyle styleId="{EB0F2924-35A4-41D3-A01B-F49768782FD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102" y="36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yara Moura" userId="d3dc664735b74688" providerId="LiveId" clId="{1DAD24D3-95B6-4737-B23B-A56BEB71ED0D}"/>
    <pc:docChg chg="undo custSel modSld">
      <pc:chgData name="Mayara Moura" userId="d3dc664735b74688" providerId="LiveId" clId="{1DAD24D3-95B6-4737-B23B-A56BEB71ED0D}" dt="2025-07-29T05:11:26.244" v="3416" actId="2165"/>
      <pc:docMkLst>
        <pc:docMk/>
      </pc:docMkLst>
      <pc:sldChg chg="modSp mod">
        <pc:chgData name="Mayara Moura" userId="d3dc664735b74688" providerId="LiveId" clId="{1DAD24D3-95B6-4737-B23B-A56BEB71ED0D}" dt="2025-07-24T02:00:59.784" v="1020" actId="255"/>
        <pc:sldMkLst>
          <pc:docMk/>
          <pc:sldMk cId="0" sldId="256"/>
        </pc:sldMkLst>
        <pc:graphicFrameChg chg="mod modGraphic">
          <ac:chgData name="Mayara Moura" userId="d3dc664735b74688" providerId="LiveId" clId="{1DAD24D3-95B6-4737-B23B-A56BEB71ED0D}" dt="2025-07-24T02:00:59.784" v="1020" actId="255"/>
          <ac:graphicFrameMkLst>
            <pc:docMk/>
            <pc:sldMk cId="0" sldId="256"/>
            <ac:graphicFrameMk id="86" creationId="{00000000-0000-0000-0000-000000000000}"/>
          </ac:graphicFrameMkLst>
        </pc:graphicFrameChg>
      </pc:sldChg>
      <pc:sldChg chg="modSp mod">
        <pc:chgData name="Mayara Moura" userId="d3dc664735b74688" providerId="LiveId" clId="{1DAD24D3-95B6-4737-B23B-A56BEB71ED0D}" dt="2025-07-24T07:42:49.220" v="1531" actId="20577"/>
        <pc:sldMkLst>
          <pc:docMk/>
          <pc:sldMk cId="0" sldId="257"/>
        </pc:sldMkLst>
        <pc:graphicFrameChg chg="mod modGraphic">
          <ac:chgData name="Mayara Moura" userId="d3dc664735b74688" providerId="LiveId" clId="{1DAD24D3-95B6-4737-B23B-A56BEB71ED0D}" dt="2025-07-24T07:42:49.220" v="1531" actId="20577"/>
          <ac:graphicFrameMkLst>
            <pc:docMk/>
            <pc:sldMk cId="0" sldId="257"/>
            <ac:graphicFrameMk id="95" creationId="{00000000-0000-0000-0000-000000000000}"/>
          </ac:graphicFrameMkLst>
        </pc:graphicFrameChg>
      </pc:sldChg>
      <pc:sldChg chg="modSp mod">
        <pc:chgData name="Mayara Moura" userId="d3dc664735b74688" providerId="LiveId" clId="{1DAD24D3-95B6-4737-B23B-A56BEB71ED0D}" dt="2025-07-24T08:24:03.369" v="2193" actId="14734"/>
        <pc:sldMkLst>
          <pc:docMk/>
          <pc:sldMk cId="0" sldId="258"/>
        </pc:sldMkLst>
        <pc:graphicFrameChg chg="mod modGraphic">
          <ac:chgData name="Mayara Moura" userId="d3dc664735b74688" providerId="LiveId" clId="{1DAD24D3-95B6-4737-B23B-A56BEB71ED0D}" dt="2025-07-24T08:24:03.369" v="2193" actId="14734"/>
          <ac:graphicFrameMkLst>
            <pc:docMk/>
            <pc:sldMk cId="0" sldId="258"/>
            <ac:graphicFrameMk id="104" creationId="{00000000-0000-0000-0000-000000000000}"/>
          </ac:graphicFrameMkLst>
        </pc:graphicFrameChg>
      </pc:sldChg>
      <pc:sldChg chg="modSp mod">
        <pc:chgData name="Mayara Moura" userId="d3dc664735b74688" providerId="LiveId" clId="{1DAD24D3-95B6-4737-B23B-A56BEB71ED0D}" dt="2025-07-24T08:31:09.458" v="2305" actId="20577"/>
        <pc:sldMkLst>
          <pc:docMk/>
          <pc:sldMk cId="0" sldId="259"/>
        </pc:sldMkLst>
        <pc:graphicFrameChg chg="mod modGraphic">
          <ac:chgData name="Mayara Moura" userId="d3dc664735b74688" providerId="LiveId" clId="{1DAD24D3-95B6-4737-B23B-A56BEB71ED0D}" dt="2025-07-24T08:31:09.458" v="2305" actId="20577"/>
          <ac:graphicFrameMkLst>
            <pc:docMk/>
            <pc:sldMk cId="0" sldId="259"/>
            <ac:graphicFrameMk id="114" creationId="{00000000-0000-0000-0000-000000000000}"/>
          </ac:graphicFrameMkLst>
        </pc:graphicFrameChg>
      </pc:sldChg>
      <pc:sldChg chg="modSp mod">
        <pc:chgData name="Mayara Moura" userId="d3dc664735b74688" providerId="LiveId" clId="{1DAD24D3-95B6-4737-B23B-A56BEB71ED0D}" dt="2025-07-29T03:53:04.287" v="2398" actId="2165"/>
        <pc:sldMkLst>
          <pc:docMk/>
          <pc:sldMk cId="0" sldId="260"/>
        </pc:sldMkLst>
        <pc:graphicFrameChg chg="mod modGraphic">
          <ac:chgData name="Mayara Moura" userId="d3dc664735b74688" providerId="LiveId" clId="{1DAD24D3-95B6-4737-B23B-A56BEB71ED0D}" dt="2025-07-29T03:53:04.287" v="2398" actId="2165"/>
          <ac:graphicFrameMkLst>
            <pc:docMk/>
            <pc:sldMk cId="0" sldId="260"/>
            <ac:graphicFrameMk id="123" creationId="{00000000-0000-0000-0000-000000000000}"/>
          </ac:graphicFrameMkLst>
        </pc:graphicFrameChg>
      </pc:sldChg>
      <pc:sldChg chg="modSp mod">
        <pc:chgData name="Mayara Moura" userId="d3dc664735b74688" providerId="LiveId" clId="{1DAD24D3-95B6-4737-B23B-A56BEB71ED0D}" dt="2025-07-29T04:25:55.378" v="3013" actId="2165"/>
        <pc:sldMkLst>
          <pc:docMk/>
          <pc:sldMk cId="0" sldId="261"/>
        </pc:sldMkLst>
        <pc:graphicFrameChg chg="mod modGraphic">
          <ac:chgData name="Mayara Moura" userId="d3dc664735b74688" providerId="LiveId" clId="{1DAD24D3-95B6-4737-B23B-A56BEB71ED0D}" dt="2025-07-29T04:25:55.378" v="3013" actId="2165"/>
          <ac:graphicFrameMkLst>
            <pc:docMk/>
            <pc:sldMk cId="0" sldId="261"/>
            <ac:graphicFrameMk id="133" creationId="{00000000-0000-0000-0000-000000000000}"/>
          </ac:graphicFrameMkLst>
        </pc:graphicFrameChg>
      </pc:sldChg>
      <pc:sldChg chg="modSp mod">
        <pc:chgData name="Mayara Moura" userId="d3dc664735b74688" providerId="LiveId" clId="{1DAD24D3-95B6-4737-B23B-A56BEB71ED0D}" dt="2025-07-29T04:56:52.308" v="3228" actId="20577"/>
        <pc:sldMkLst>
          <pc:docMk/>
          <pc:sldMk cId="0" sldId="262"/>
        </pc:sldMkLst>
        <pc:graphicFrameChg chg="mod modGraphic">
          <ac:chgData name="Mayara Moura" userId="d3dc664735b74688" providerId="LiveId" clId="{1DAD24D3-95B6-4737-B23B-A56BEB71ED0D}" dt="2025-07-29T04:56:52.308" v="3228" actId="20577"/>
          <ac:graphicFrameMkLst>
            <pc:docMk/>
            <pc:sldMk cId="0" sldId="262"/>
            <ac:graphicFrameMk id="142" creationId="{00000000-0000-0000-0000-000000000000}"/>
          </ac:graphicFrameMkLst>
        </pc:graphicFrameChg>
      </pc:sldChg>
      <pc:sldChg chg="addSp delSp modSp mod">
        <pc:chgData name="Mayara Moura" userId="d3dc664735b74688" providerId="LiveId" clId="{1DAD24D3-95B6-4737-B23B-A56BEB71ED0D}" dt="2025-07-24T02:13:59.846" v="1044" actId="20577"/>
        <pc:sldMkLst>
          <pc:docMk/>
          <pc:sldMk cId="0" sldId="263"/>
        </pc:sldMkLst>
        <pc:graphicFrameChg chg="mod modGraphic">
          <ac:chgData name="Mayara Moura" userId="d3dc664735b74688" providerId="LiveId" clId="{1DAD24D3-95B6-4737-B23B-A56BEB71ED0D}" dt="2025-07-24T02:13:59.846" v="1044" actId="20577"/>
          <ac:graphicFrameMkLst>
            <pc:docMk/>
            <pc:sldMk cId="0" sldId="263"/>
            <ac:graphicFrameMk id="151" creationId="{00000000-0000-0000-0000-000000000000}"/>
          </ac:graphicFrameMkLst>
        </pc:graphicFrameChg>
      </pc:sldChg>
      <pc:sldChg chg="modSp mod">
        <pc:chgData name="Mayara Moura" userId="d3dc664735b74688" providerId="LiveId" clId="{1DAD24D3-95B6-4737-B23B-A56BEB71ED0D}" dt="2025-07-24T07:44:08.979" v="1537" actId="20577"/>
        <pc:sldMkLst>
          <pc:docMk/>
          <pc:sldMk cId="0" sldId="264"/>
        </pc:sldMkLst>
        <pc:graphicFrameChg chg="mod modGraphic">
          <ac:chgData name="Mayara Moura" userId="d3dc664735b74688" providerId="LiveId" clId="{1DAD24D3-95B6-4737-B23B-A56BEB71ED0D}" dt="2025-07-24T07:44:08.979" v="1537" actId="20577"/>
          <ac:graphicFrameMkLst>
            <pc:docMk/>
            <pc:sldMk cId="0" sldId="264"/>
            <ac:graphicFrameMk id="160" creationId="{00000000-0000-0000-0000-000000000000}"/>
          </ac:graphicFrameMkLst>
        </pc:graphicFrameChg>
      </pc:sldChg>
      <pc:sldChg chg="modSp mod">
        <pc:chgData name="Mayara Moura" userId="d3dc664735b74688" providerId="LiveId" clId="{1DAD24D3-95B6-4737-B23B-A56BEB71ED0D}" dt="2025-07-24T08:10:03.626" v="1868" actId="20577"/>
        <pc:sldMkLst>
          <pc:docMk/>
          <pc:sldMk cId="0" sldId="265"/>
        </pc:sldMkLst>
        <pc:graphicFrameChg chg="mod modGraphic">
          <ac:chgData name="Mayara Moura" userId="d3dc664735b74688" providerId="LiveId" clId="{1DAD24D3-95B6-4737-B23B-A56BEB71ED0D}" dt="2025-07-24T08:10:03.626" v="1868" actId="20577"/>
          <ac:graphicFrameMkLst>
            <pc:docMk/>
            <pc:sldMk cId="0" sldId="265"/>
            <ac:graphicFrameMk id="169" creationId="{00000000-0000-0000-0000-000000000000}"/>
          </ac:graphicFrameMkLst>
        </pc:graphicFrameChg>
      </pc:sldChg>
      <pc:sldChg chg="modSp mod">
        <pc:chgData name="Mayara Moura" userId="d3dc664735b74688" providerId="LiveId" clId="{1DAD24D3-95B6-4737-B23B-A56BEB71ED0D}" dt="2025-07-24T08:36:44.118" v="2339" actId="20577"/>
        <pc:sldMkLst>
          <pc:docMk/>
          <pc:sldMk cId="0" sldId="266"/>
        </pc:sldMkLst>
        <pc:graphicFrameChg chg="mod modGraphic">
          <ac:chgData name="Mayara Moura" userId="d3dc664735b74688" providerId="LiveId" clId="{1DAD24D3-95B6-4737-B23B-A56BEB71ED0D}" dt="2025-07-24T08:36:44.118" v="2339" actId="20577"/>
          <ac:graphicFrameMkLst>
            <pc:docMk/>
            <pc:sldMk cId="0" sldId="266"/>
            <ac:graphicFrameMk id="179" creationId="{00000000-0000-0000-0000-000000000000}"/>
          </ac:graphicFrameMkLst>
        </pc:graphicFrameChg>
      </pc:sldChg>
      <pc:sldChg chg="modSp mod">
        <pc:chgData name="Mayara Moura" userId="d3dc664735b74688" providerId="LiveId" clId="{1DAD24D3-95B6-4737-B23B-A56BEB71ED0D}" dt="2025-07-29T04:05:42.296" v="2618" actId="2165"/>
        <pc:sldMkLst>
          <pc:docMk/>
          <pc:sldMk cId="0" sldId="267"/>
        </pc:sldMkLst>
        <pc:graphicFrameChg chg="mod modGraphic">
          <ac:chgData name="Mayara Moura" userId="d3dc664735b74688" providerId="LiveId" clId="{1DAD24D3-95B6-4737-B23B-A56BEB71ED0D}" dt="2025-07-29T04:05:42.296" v="2618" actId="2165"/>
          <ac:graphicFrameMkLst>
            <pc:docMk/>
            <pc:sldMk cId="0" sldId="267"/>
            <ac:graphicFrameMk id="188" creationId="{00000000-0000-0000-0000-000000000000}"/>
          </ac:graphicFrameMkLst>
        </pc:graphicFrameChg>
      </pc:sldChg>
      <pc:sldChg chg="modSp mod">
        <pc:chgData name="Mayara Moura" userId="d3dc664735b74688" providerId="LiveId" clId="{1DAD24D3-95B6-4737-B23B-A56BEB71ED0D}" dt="2025-07-29T04:32:07.044" v="3091" actId="2165"/>
        <pc:sldMkLst>
          <pc:docMk/>
          <pc:sldMk cId="0" sldId="268"/>
        </pc:sldMkLst>
        <pc:graphicFrameChg chg="mod modGraphic">
          <ac:chgData name="Mayara Moura" userId="d3dc664735b74688" providerId="LiveId" clId="{1DAD24D3-95B6-4737-B23B-A56BEB71ED0D}" dt="2025-07-29T04:32:07.044" v="3091" actId="2165"/>
          <ac:graphicFrameMkLst>
            <pc:docMk/>
            <pc:sldMk cId="0" sldId="268"/>
            <ac:graphicFrameMk id="198" creationId="{00000000-0000-0000-0000-000000000000}"/>
          </ac:graphicFrameMkLst>
        </pc:graphicFrameChg>
      </pc:sldChg>
      <pc:sldChg chg="modSp mod">
        <pc:chgData name="Mayara Moura" userId="d3dc664735b74688" providerId="LiveId" clId="{1DAD24D3-95B6-4737-B23B-A56BEB71ED0D}" dt="2025-07-29T04:59:43.414" v="3294" actId="2165"/>
        <pc:sldMkLst>
          <pc:docMk/>
          <pc:sldMk cId="0" sldId="269"/>
        </pc:sldMkLst>
        <pc:graphicFrameChg chg="mod modGraphic">
          <ac:chgData name="Mayara Moura" userId="d3dc664735b74688" providerId="LiveId" clId="{1DAD24D3-95B6-4737-B23B-A56BEB71ED0D}" dt="2025-07-29T04:59:43.414" v="3294" actId="2165"/>
          <ac:graphicFrameMkLst>
            <pc:docMk/>
            <pc:sldMk cId="0" sldId="269"/>
            <ac:graphicFrameMk id="207" creationId="{00000000-0000-0000-0000-000000000000}"/>
          </ac:graphicFrameMkLst>
        </pc:graphicFrameChg>
      </pc:sldChg>
      <pc:sldChg chg="modSp mod">
        <pc:chgData name="Mayara Moura" userId="d3dc664735b74688" providerId="LiveId" clId="{1DAD24D3-95B6-4737-B23B-A56BEB71ED0D}" dt="2025-07-24T02:27:30.213" v="1169" actId="20577"/>
        <pc:sldMkLst>
          <pc:docMk/>
          <pc:sldMk cId="0" sldId="270"/>
        </pc:sldMkLst>
        <pc:graphicFrameChg chg="mod modGraphic">
          <ac:chgData name="Mayara Moura" userId="d3dc664735b74688" providerId="LiveId" clId="{1DAD24D3-95B6-4737-B23B-A56BEB71ED0D}" dt="2025-07-24T02:27:30.213" v="1169" actId="20577"/>
          <ac:graphicFrameMkLst>
            <pc:docMk/>
            <pc:sldMk cId="0" sldId="270"/>
            <ac:graphicFrameMk id="216" creationId="{00000000-0000-0000-0000-000000000000}"/>
          </ac:graphicFrameMkLst>
        </pc:graphicFrameChg>
      </pc:sldChg>
      <pc:sldChg chg="modSp mod">
        <pc:chgData name="Mayara Moura" userId="d3dc664735b74688" providerId="LiveId" clId="{1DAD24D3-95B6-4737-B23B-A56BEB71ED0D}" dt="2025-07-24T07:48:23.902" v="1614" actId="2165"/>
        <pc:sldMkLst>
          <pc:docMk/>
          <pc:sldMk cId="0" sldId="271"/>
        </pc:sldMkLst>
        <pc:graphicFrameChg chg="mod modGraphic">
          <ac:chgData name="Mayara Moura" userId="d3dc664735b74688" providerId="LiveId" clId="{1DAD24D3-95B6-4737-B23B-A56BEB71ED0D}" dt="2025-07-24T07:48:23.902" v="1614" actId="2165"/>
          <ac:graphicFrameMkLst>
            <pc:docMk/>
            <pc:sldMk cId="0" sldId="271"/>
            <ac:graphicFrameMk id="225" creationId="{00000000-0000-0000-0000-000000000000}"/>
          </ac:graphicFrameMkLst>
        </pc:graphicFrameChg>
      </pc:sldChg>
      <pc:sldChg chg="modSp mod">
        <pc:chgData name="Mayara Moura" userId="d3dc664735b74688" providerId="LiveId" clId="{1DAD24D3-95B6-4737-B23B-A56BEB71ED0D}" dt="2025-07-24T08:17:39.244" v="1972" actId="20577"/>
        <pc:sldMkLst>
          <pc:docMk/>
          <pc:sldMk cId="0" sldId="272"/>
        </pc:sldMkLst>
        <pc:graphicFrameChg chg="mod modGraphic">
          <ac:chgData name="Mayara Moura" userId="d3dc664735b74688" providerId="LiveId" clId="{1DAD24D3-95B6-4737-B23B-A56BEB71ED0D}" dt="2025-07-24T08:17:39.244" v="1972" actId="20577"/>
          <ac:graphicFrameMkLst>
            <pc:docMk/>
            <pc:sldMk cId="0" sldId="272"/>
            <ac:graphicFrameMk id="234" creationId="{00000000-0000-0000-0000-000000000000}"/>
          </ac:graphicFrameMkLst>
        </pc:graphicFrameChg>
      </pc:sldChg>
      <pc:sldChg chg="modSp mod">
        <pc:chgData name="Mayara Moura" userId="d3dc664735b74688" providerId="LiveId" clId="{1DAD24D3-95B6-4737-B23B-A56BEB71ED0D}" dt="2025-07-24T08:40:27.134" v="2360" actId="20577"/>
        <pc:sldMkLst>
          <pc:docMk/>
          <pc:sldMk cId="0" sldId="273"/>
        </pc:sldMkLst>
        <pc:graphicFrameChg chg="mod modGraphic">
          <ac:chgData name="Mayara Moura" userId="d3dc664735b74688" providerId="LiveId" clId="{1DAD24D3-95B6-4737-B23B-A56BEB71ED0D}" dt="2025-07-24T08:40:27.134" v="2360" actId="20577"/>
          <ac:graphicFrameMkLst>
            <pc:docMk/>
            <pc:sldMk cId="0" sldId="273"/>
            <ac:graphicFrameMk id="244" creationId="{00000000-0000-0000-0000-000000000000}"/>
          </ac:graphicFrameMkLst>
        </pc:graphicFrameChg>
      </pc:sldChg>
      <pc:sldChg chg="modSp mod">
        <pc:chgData name="Mayara Moura" userId="d3dc664735b74688" providerId="LiveId" clId="{1DAD24D3-95B6-4737-B23B-A56BEB71ED0D}" dt="2025-07-29T04:12:35.562" v="2767" actId="2165"/>
        <pc:sldMkLst>
          <pc:docMk/>
          <pc:sldMk cId="0" sldId="274"/>
        </pc:sldMkLst>
        <pc:graphicFrameChg chg="mod modGraphic">
          <ac:chgData name="Mayara Moura" userId="d3dc664735b74688" providerId="LiveId" clId="{1DAD24D3-95B6-4737-B23B-A56BEB71ED0D}" dt="2025-07-29T04:12:35.562" v="2767" actId="2165"/>
          <ac:graphicFrameMkLst>
            <pc:docMk/>
            <pc:sldMk cId="0" sldId="274"/>
            <ac:graphicFrameMk id="253" creationId="{00000000-0000-0000-0000-000000000000}"/>
          </ac:graphicFrameMkLst>
        </pc:graphicFrameChg>
      </pc:sldChg>
      <pc:sldChg chg="modSp mod">
        <pc:chgData name="Mayara Moura" userId="d3dc664735b74688" providerId="LiveId" clId="{1DAD24D3-95B6-4737-B23B-A56BEB71ED0D}" dt="2025-07-29T04:39:53.096" v="3169" actId="2165"/>
        <pc:sldMkLst>
          <pc:docMk/>
          <pc:sldMk cId="0" sldId="275"/>
        </pc:sldMkLst>
        <pc:graphicFrameChg chg="mod modGraphic">
          <ac:chgData name="Mayara Moura" userId="d3dc664735b74688" providerId="LiveId" clId="{1DAD24D3-95B6-4737-B23B-A56BEB71ED0D}" dt="2025-07-29T04:39:53.096" v="3169" actId="2165"/>
          <ac:graphicFrameMkLst>
            <pc:docMk/>
            <pc:sldMk cId="0" sldId="275"/>
            <ac:graphicFrameMk id="263" creationId="{00000000-0000-0000-0000-000000000000}"/>
          </ac:graphicFrameMkLst>
        </pc:graphicFrameChg>
      </pc:sldChg>
      <pc:sldChg chg="modSp mod">
        <pc:chgData name="Mayara Moura" userId="d3dc664735b74688" providerId="LiveId" clId="{1DAD24D3-95B6-4737-B23B-A56BEB71ED0D}" dt="2025-07-29T05:07:01.826" v="3359" actId="2165"/>
        <pc:sldMkLst>
          <pc:docMk/>
          <pc:sldMk cId="0" sldId="276"/>
        </pc:sldMkLst>
        <pc:graphicFrameChg chg="mod modGraphic">
          <ac:chgData name="Mayara Moura" userId="d3dc664735b74688" providerId="LiveId" clId="{1DAD24D3-95B6-4737-B23B-A56BEB71ED0D}" dt="2025-07-29T05:07:01.826" v="3359" actId="2165"/>
          <ac:graphicFrameMkLst>
            <pc:docMk/>
            <pc:sldMk cId="0" sldId="276"/>
            <ac:graphicFrameMk id="272" creationId="{00000000-0000-0000-0000-000000000000}"/>
          </ac:graphicFrameMkLst>
        </pc:graphicFrameChg>
      </pc:sldChg>
      <pc:sldChg chg="modSp mod">
        <pc:chgData name="Mayara Moura" userId="d3dc664735b74688" providerId="LiveId" clId="{1DAD24D3-95B6-4737-B23B-A56BEB71ED0D}" dt="2025-07-24T07:25:45.181" v="1269" actId="2165"/>
        <pc:sldMkLst>
          <pc:docMk/>
          <pc:sldMk cId="0" sldId="277"/>
        </pc:sldMkLst>
        <pc:graphicFrameChg chg="mod modGraphic">
          <ac:chgData name="Mayara Moura" userId="d3dc664735b74688" providerId="LiveId" clId="{1DAD24D3-95B6-4737-B23B-A56BEB71ED0D}" dt="2025-07-24T07:25:45.181" v="1269" actId="2165"/>
          <ac:graphicFrameMkLst>
            <pc:docMk/>
            <pc:sldMk cId="0" sldId="277"/>
            <ac:graphicFrameMk id="281" creationId="{00000000-0000-0000-0000-000000000000}"/>
          </ac:graphicFrameMkLst>
        </pc:graphicFrameChg>
      </pc:sldChg>
      <pc:sldChg chg="modSp mod">
        <pc:chgData name="Mayara Moura" userId="d3dc664735b74688" providerId="LiveId" clId="{1DAD24D3-95B6-4737-B23B-A56BEB71ED0D}" dt="2025-07-24T07:52:02.034" v="1710" actId="2165"/>
        <pc:sldMkLst>
          <pc:docMk/>
          <pc:sldMk cId="0" sldId="278"/>
        </pc:sldMkLst>
        <pc:graphicFrameChg chg="mod modGraphic">
          <ac:chgData name="Mayara Moura" userId="d3dc664735b74688" providerId="LiveId" clId="{1DAD24D3-95B6-4737-B23B-A56BEB71ED0D}" dt="2025-07-24T07:52:02.034" v="1710" actId="2165"/>
          <ac:graphicFrameMkLst>
            <pc:docMk/>
            <pc:sldMk cId="0" sldId="278"/>
            <ac:graphicFrameMk id="290" creationId="{00000000-0000-0000-0000-000000000000}"/>
          </ac:graphicFrameMkLst>
        </pc:graphicFrameChg>
      </pc:sldChg>
      <pc:sldChg chg="modSp mod">
        <pc:chgData name="Mayara Moura" userId="d3dc664735b74688" providerId="LiveId" clId="{1DAD24D3-95B6-4737-B23B-A56BEB71ED0D}" dt="2025-07-24T08:22:32.928" v="2191" actId="20577"/>
        <pc:sldMkLst>
          <pc:docMk/>
          <pc:sldMk cId="0" sldId="279"/>
        </pc:sldMkLst>
        <pc:graphicFrameChg chg="mod modGraphic">
          <ac:chgData name="Mayara Moura" userId="d3dc664735b74688" providerId="LiveId" clId="{1DAD24D3-95B6-4737-B23B-A56BEB71ED0D}" dt="2025-07-24T08:22:32.928" v="2191" actId="20577"/>
          <ac:graphicFrameMkLst>
            <pc:docMk/>
            <pc:sldMk cId="0" sldId="279"/>
            <ac:graphicFrameMk id="299" creationId="{00000000-0000-0000-0000-000000000000}"/>
          </ac:graphicFrameMkLst>
        </pc:graphicFrameChg>
      </pc:sldChg>
      <pc:sldChg chg="modSp mod">
        <pc:chgData name="Mayara Moura" userId="d3dc664735b74688" providerId="LiveId" clId="{1DAD24D3-95B6-4737-B23B-A56BEB71ED0D}" dt="2025-07-24T08:43:38.370" v="2380" actId="20577"/>
        <pc:sldMkLst>
          <pc:docMk/>
          <pc:sldMk cId="0" sldId="280"/>
        </pc:sldMkLst>
        <pc:graphicFrameChg chg="mod modGraphic">
          <ac:chgData name="Mayara Moura" userId="d3dc664735b74688" providerId="LiveId" clId="{1DAD24D3-95B6-4737-B23B-A56BEB71ED0D}" dt="2025-07-24T08:43:38.370" v="2380" actId="20577"/>
          <ac:graphicFrameMkLst>
            <pc:docMk/>
            <pc:sldMk cId="0" sldId="280"/>
            <ac:graphicFrameMk id="309" creationId="{00000000-0000-0000-0000-000000000000}"/>
          </ac:graphicFrameMkLst>
        </pc:graphicFrameChg>
      </pc:sldChg>
      <pc:sldChg chg="modSp mod">
        <pc:chgData name="Mayara Moura" userId="d3dc664735b74688" providerId="LiveId" clId="{1DAD24D3-95B6-4737-B23B-A56BEB71ED0D}" dt="2025-07-29T04:20:30.651" v="2994" actId="2165"/>
        <pc:sldMkLst>
          <pc:docMk/>
          <pc:sldMk cId="0" sldId="281"/>
        </pc:sldMkLst>
        <pc:graphicFrameChg chg="mod modGraphic">
          <ac:chgData name="Mayara Moura" userId="d3dc664735b74688" providerId="LiveId" clId="{1DAD24D3-95B6-4737-B23B-A56BEB71ED0D}" dt="2025-07-29T04:20:30.651" v="2994" actId="2165"/>
          <ac:graphicFrameMkLst>
            <pc:docMk/>
            <pc:sldMk cId="0" sldId="281"/>
            <ac:graphicFrameMk id="318" creationId="{00000000-0000-0000-0000-000000000000}"/>
          </ac:graphicFrameMkLst>
        </pc:graphicFrameChg>
      </pc:sldChg>
      <pc:sldChg chg="modSp mod">
        <pc:chgData name="Mayara Moura" userId="d3dc664735b74688" providerId="LiveId" clId="{1DAD24D3-95B6-4737-B23B-A56BEB71ED0D}" dt="2025-07-29T04:50:16.776" v="3197" actId="2165"/>
        <pc:sldMkLst>
          <pc:docMk/>
          <pc:sldMk cId="0" sldId="282"/>
        </pc:sldMkLst>
        <pc:graphicFrameChg chg="mod modGraphic">
          <ac:chgData name="Mayara Moura" userId="d3dc664735b74688" providerId="LiveId" clId="{1DAD24D3-95B6-4737-B23B-A56BEB71ED0D}" dt="2025-07-29T04:50:16.776" v="3197" actId="2165"/>
          <ac:graphicFrameMkLst>
            <pc:docMk/>
            <pc:sldMk cId="0" sldId="282"/>
            <ac:graphicFrameMk id="328" creationId="{00000000-0000-0000-0000-000000000000}"/>
          </ac:graphicFrameMkLst>
        </pc:graphicFrameChg>
      </pc:sldChg>
      <pc:sldChg chg="modSp mod">
        <pc:chgData name="Mayara Moura" userId="d3dc664735b74688" providerId="LiveId" clId="{1DAD24D3-95B6-4737-B23B-A56BEB71ED0D}" dt="2025-07-29T05:08:15.952" v="3406" actId="20577"/>
        <pc:sldMkLst>
          <pc:docMk/>
          <pc:sldMk cId="0" sldId="283"/>
        </pc:sldMkLst>
        <pc:graphicFrameChg chg="mod modGraphic">
          <ac:chgData name="Mayara Moura" userId="d3dc664735b74688" providerId="LiveId" clId="{1DAD24D3-95B6-4737-B23B-A56BEB71ED0D}" dt="2025-07-29T05:08:15.952" v="3406" actId="20577"/>
          <ac:graphicFrameMkLst>
            <pc:docMk/>
            <pc:sldMk cId="0" sldId="283"/>
            <ac:graphicFrameMk id="337" creationId="{00000000-0000-0000-0000-000000000000}"/>
          </ac:graphicFrameMkLst>
        </pc:graphicFrameChg>
      </pc:sldChg>
      <pc:sldChg chg="modSp mod">
        <pc:chgData name="Mayara Moura" userId="d3dc664735b74688" providerId="LiveId" clId="{1DAD24D3-95B6-4737-B23B-A56BEB71ED0D}" dt="2025-07-29T05:11:26.244" v="3416" actId="2165"/>
        <pc:sldMkLst>
          <pc:docMk/>
          <pc:sldMk cId="0" sldId="284"/>
        </pc:sldMkLst>
        <pc:graphicFrameChg chg="mod modGraphic">
          <ac:chgData name="Mayara Moura" userId="d3dc664735b74688" providerId="LiveId" clId="{1DAD24D3-95B6-4737-B23B-A56BEB71ED0D}" dt="2025-07-29T05:11:26.244" v="3416" actId="2165"/>
          <ac:graphicFrameMkLst>
            <pc:docMk/>
            <pc:sldMk cId="0" sldId="284"/>
            <ac:graphicFrameMk id="346" creationId="{00000000-0000-0000-0000-000000000000}"/>
          </ac:graphicFrameMkLst>
        </pc:graphicFrameChg>
      </pc:sldChg>
      <pc:sldChg chg="modSp mod">
        <pc:chgData name="Mayara Moura" userId="d3dc664735b74688" providerId="LiveId" clId="{1DAD24D3-95B6-4737-B23B-A56BEB71ED0D}" dt="2025-07-24T07:55:46.634" v="1830" actId="2165"/>
        <pc:sldMkLst>
          <pc:docMk/>
          <pc:sldMk cId="0" sldId="285"/>
        </pc:sldMkLst>
        <pc:graphicFrameChg chg="mod modGraphic">
          <ac:chgData name="Mayara Moura" userId="d3dc664735b74688" providerId="LiveId" clId="{1DAD24D3-95B6-4737-B23B-A56BEB71ED0D}" dt="2025-07-24T07:55:46.634" v="1830" actId="2165"/>
          <ac:graphicFrameMkLst>
            <pc:docMk/>
            <pc:sldMk cId="0" sldId="285"/>
            <ac:graphicFrameMk id="355" creationId="{00000000-0000-0000-0000-000000000000}"/>
          </ac:graphicFrameMkLst>
        </pc:graphicFrameChg>
      </pc:sldChg>
      <pc:sldChg chg="modSp mod">
        <pc:chgData name="Mayara Moura" userId="d3dc664735b74688" providerId="LiveId" clId="{1DAD24D3-95B6-4737-B23B-A56BEB71ED0D}" dt="2025-07-24T08:27:04.830" v="2284" actId="2165"/>
        <pc:sldMkLst>
          <pc:docMk/>
          <pc:sldMk cId="0" sldId="286"/>
        </pc:sldMkLst>
        <pc:graphicFrameChg chg="mod modGraphic">
          <ac:chgData name="Mayara Moura" userId="d3dc664735b74688" providerId="LiveId" clId="{1DAD24D3-95B6-4737-B23B-A56BEB71ED0D}" dt="2025-07-24T08:27:04.830" v="2284" actId="2165"/>
          <ac:graphicFrameMkLst>
            <pc:docMk/>
            <pc:sldMk cId="0" sldId="286"/>
            <ac:graphicFrameMk id="364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d3ae6a4ecb_0_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g2d3ae6a4ec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d3ae6a4ecb_0_9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1" name="Google Shape;91;g2d3ae6a4ecb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d3ae6a4ecb_0_17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0" name="Google Shape;100;g2d3ae6a4ecb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d3ae6a4ecb_0_29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0" name="Google Shape;110;g2d3ae6a4ecb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d63052c303_0_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9" name="Google Shape;119;g2d63052c30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d643a90617_0_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9" name="Google Shape;129;g2d643a9061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d643a90617_0_8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8" name="Google Shape;138;g2d643a90617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2215921d15_0_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7" name="Google Shape;147;g32215921d1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a4b53ce68b_0_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6" name="Google Shape;156;g2a4b53ce68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a4b53ce68b_0_1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5" name="Google Shape;165;g2a4b53ce68b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a4b53ce68b_0_19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2a4b53ce68b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a4b53ce68b_0_27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4" name="Google Shape;184;g2a4b53ce68b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a4b53ce68b_0_36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4" name="Google Shape;194;g2a4b53ce68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a4b53ce68b_0_44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3" name="Google Shape;203;g2a4b53ce68b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a4b53ce68b_0_52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2" name="Google Shape;212;g2a4b53ce68b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a4b53ce68b_0_6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1" name="Google Shape;221;g2a4b53ce68b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a4b53ce68b_0_68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0" name="Google Shape;230;g2a4b53ce68b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a4b53ce68b_0_77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0" name="Google Shape;240;g2a4b53ce68b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a4b53ce68b_0_85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g2a4b53ce68b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2a4b53ce68b_0_94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9" name="Google Shape;259;g2a4b53ce68b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a4b53ce68b_0_102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8" name="Google Shape;268;g2a4b53ce68b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2a4b53ce68b_0_11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g2a4b53ce68b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2a4b53ce68b_0_118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6" name="Google Shape;286;g2a4b53ce68b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2a4b53ce68b_0_127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5" name="Google Shape;295;g2a4b53ce68b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2a4b53ce68b_0_136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5" name="Google Shape;305;g2a4b53ce68b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2a4b53ce68b_0_144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4" name="Google Shape;314;g2a4b53ce68b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2a4b53ce68b_0_153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4" name="Google Shape;324;g2a4b53ce68b_0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2a4b53ce68b_0_161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3" name="Google Shape;333;g2a4b53ce68b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2a4b53ce68b_0_169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2" name="Google Shape;342;g2a4b53ce68b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228d3ad95a_0_8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51" name="Google Shape;351;g3228d3ad95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228d3ad95a_0_16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0" name="Google Shape;360;g3228d3ad95a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body" idx="2"/>
          </p:nvPr>
        </p:nvSpPr>
        <p:spPr>
          <a:xfrm>
            <a:off x="682329" y="2505075"/>
            <a:ext cx="419070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body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>
            <a:spLocks noGrp="1"/>
          </p:cNvSpPr>
          <p:nvPr>
            <p:ph type="pic" idx="2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2777332" y="-270668"/>
            <a:ext cx="4351338" cy="854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 rot="5400000">
            <a:off x="5251054" y="2203054"/>
            <a:ext cx="5811838" cy="2135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 rot="5400000">
            <a:off x="917179" y="128984"/>
            <a:ext cx="5811838" cy="6284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g2d3ae6a4ecb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g2d3ae6a4ecb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6" name="Google Shape;86;g2d3ae6a4ecb_0_0"/>
          <p:cNvGraphicFramePr/>
          <p:nvPr>
            <p:extLst>
              <p:ext uri="{D42A27DB-BD31-4B8C-83A1-F6EECF244321}">
                <p14:modId xmlns:p14="http://schemas.microsoft.com/office/powerpoint/2010/main" val="3901293699"/>
              </p:ext>
            </p:extLst>
          </p:nvPr>
        </p:nvGraphicFramePr>
        <p:xfrm>
          <a:off x="464695" y="1217600"/>
          <a:ext cx="8981829" cy="528658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548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Julho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0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Terça-Feira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lang="pt-BR" sz="12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 dirty="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2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2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2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 DEZAN OLIVEIRA - CRM 235411SP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</a:t>
                      </a:r>
                      <a:r>
                        <a:rPr lang="pt-BR" sz="12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TOMOlTI</a:t>
                      </a: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 - CRM 114734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MARIANA WU -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PAULO OTÁVIO - CRM 266916SP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MARIANA WU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45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CAROLINA DE MELLO MIRANDA - CRM 246688SP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87" name="Google Shape;87;g2d3ae6a4ecb_0_0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" name="Google Shape;88;g2d3ae6a4ecb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g2d3ae6a4ecb_0_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g2d3ae6a4ecb_0_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5" name="Google Shape;95;g2d3ae6a4ecb_0_9"/>
          <p:cNvGraphicFramePr/>
          <p:nvPr>
            <p:extLst>
              <p:ext uri="{D42A27DB-BD31-4B8C-83A1-F6EECF244321}">
                <p14:modId xmlns:p14="http://schemas.microsoft.com/office/powerpoint/2010/main" val="2065840974"/>
              </p:ext>
            </p:extLst>
          </p:nvPr>
        </p:nvGraphicFramePr>
        <p:xfrm>
          <a:off x="459499" y="1217600"/>
          <a:ext cx="8987025" cy="5105123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02/07/2025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Quarta - Feira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</a:t>
                      </a:r>
                      <a:r>
                        <a:rPr lang="pt-BR" sz="14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TOMOlTI</a:t>
                      </a: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 - CRM 114734SP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MARIANA WU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BRUNA SOARES – CRM 24101SP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JULIANA BELLONE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FERNANDA CAMILA LIMA – CRM 257387SP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GABRIELA LAUBE -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96" name="Google Shape;96;g2d3ae6a4ecb_0_9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" name="Google Shape;97;g2d3ae6a4ecb_0_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g2d3ae6a4ecb_0_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g2d3ae6a4ecb_0_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4" name="Google Shape;104;g2d3ae6a4ecb_0_17"/>
          <p:cNvGraphicFramePr/>
          <p:nvPr>
            <p:extLst>
              <p:ext uri="{D42A27DB-BD31-4B8C-83A1-F6EECF244321}">
                <p14:modId xmlns:p14="http://schemas.microsoft.com/office/powerpoint/2010/main" val="2605928639"/>
              </p:ext>
            </p:extLst>
          </p:nvPr>
        </p:nvGraphicFramePr>
        <p:xfrm>
          <a:off x="459499" y="1217600"/>
          <a:ext cx="8987025" cy="5106546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03/07/2025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Quinta - Feira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SILVIO FERNANDO  FERNANDES – CRM 105687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</a:t>
                      </a:r>
                      <a:r>
                        <a:rPr lang="pt-BR" sz="14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TOMOlTI</a:t>
                      </a: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 - CRM 114734SP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CÉSAR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ANGELO GIGLIO MACHADO – CRM 98275SP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 DEZAN OLIVEIRA - CRM 235411SP</a:t>
                      </a: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MABILI ALVES P. LOPES - CRM 177430SP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SILVIO FERNANDO  FERNANDES – CRM 105687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CÉSAR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LEONARDO LOPES – CRM 264850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05" name="Google Shape;105;g2d3ae6a4ecb_0_17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g2d3ae6a4ecb_0_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g2d3ae6a4ecb_0_17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g2d3ae6a4ecb_0_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g2d3ae6a4ecb_0_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4" name="Google Shape;114;g2d3ae6a4ecb_0_29"/>
          <p:cNvGraphicFramePr/>
          <p:nvPr>
            <p:extLst>
              <p:ext uri="{D42A27DB-BD31-4B8C-83A1-F6EECF244321}">
                <p14:modId xmlns:p14="http://schemas.microsoft.com/office/powerpoint/2010/main" val="2761046925"/>
              </p:ext>
            </p:extLst>
          </p:nvPr>
        </p:nvGraphicFramePr>
        <p:xfrm>
          <a:off x="533582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04/07/2025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Sexta 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 DEZAN OLIVEIRA - CRM 235411SP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GABRIELA LAUBE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JULIANA BELLONE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MATEUS DEBONA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FERNANDA CAMILA LIMA – CRM 257387SP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JULIANA BELLONE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CAROLINA DE MELLO MIRANDA - CRM 246688SP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15" name="Google Shape;115;g2d3ae6a4ecb_0_29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g2d3ae6a4ecb_0_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g2d63052c303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g2d63052c303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3" name="Google Shape;123;g2d63052c303_0_0"/>
          <p:cNvGraphicFramePr/>
          <p:nvPr>
            <p:extLst>
              <p:ext uri="{D42A27DB-BD31-4B8C-83A1-F6EECF244321}">
                <p14:modId xmlns:p14="http://schemas.microsoft.com/office/powerpoint/2010/main" val="190295115"/>
              </p:ext>
            </p:extLst>
          </p:nvPr>
        </p:nvGraphicFramePr>
        <p:xfrm>
          <a:off x="459499" y="1217600"/>
          <a:ext cx="8987025" cy="46458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05/07/2025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Sábado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NICOLE FERNANDES – CRM 258637SP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AUGUSTO - CRM 249843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AUGUSTO - CRM 249843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MATEUS DEBONA -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124" name="Google Shape;124;g2d63052c303_0_0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5" name="Google Shape;125;g2d63052c303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g2d63052c303_0_0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g2d643a90617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g2d643a90617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3" name="Google Shape;133;g2d643a90617_0_0"/>
          <p:cNvGraphicFramePr/>
          <p:nvPr>
            <p:extLst>
              <p:ext uri="{D42A27DB-BD31-4B8C-83A1-F6EECF244321}">
                <p14:modId xmlns:p14="http://schemas.microsoft.com/office/powerpoint/2010/main" val="3305438346"/>
              </p:ext>
            </p:extLst>
          </p:nvPr>
        </p:nvGraphicFramePr>
        <p:xfrm>
          <a:off x="533582" y="1217600"/>
          <a:ext cx="8987025" cy="48806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06/07/2025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Domingo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AUGUSTO - CRM 249843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CAROLINA DE MELLO MIRANDA - CRM 246688SP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GABRIELA LAUBE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LEONARDO LOPES – CRM 264850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34" name="Google Shape;134;g2d643a90617_0_0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5" name="Google Shape;135;g2d643a90617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g2d643a90617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g2d643a90617_0_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2" name="Google Shape;142;g2d643a90617_0_8"/>
          <p:cNvGraphicFramePr/>
          <p:nvPr>
            <p:extLst>
              <p:ext uri="{D42A27DB-BD31-4B8C-83A1-F6EECF244321}">
                <p14:modId xmlns:p14="http://schemas.microsoft.com/office/powerpoint/2010/main" val="3162902301"/>
              </p:ext>
            </p:extLst>
          </p:nvPr>
        </p:nvGraphicFramePr>
        <p:xfrm>
          <a:off x="586499" y="1217600"/>
          <a:ext cx="8987025" cy="510370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07/07/2025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Segunda - 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ANGELO GIGLIO MACHADO – CRM 98275SP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JULIANA BELLONE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43" name="Google Shape;143;g2d643a90617_0_8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" name="Google Shape;144;g2d643a90617_0_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g32215921d15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g32215921d15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1" name="Google Shape;151;g32215921d15_0_0"/>
          <p:cNvGraphicFramePr/>
          <p:nvPr>
            <p:extLst>
              <p:ext uri="{D42A27DB-BD31-4B8C-83A1-F6EECF244321}">
                <p14:modId xmlns:p14="http://schemas.microsoft.com/office/powerpoint/2010/main" val="1208152937"/>
              </p:ext>
            </p:extLst>
          </p:nvPr>
        </p:nvGraphicFramePr>
        <p:xfrm>
          <a:off x="459499" y="1217600"/>
          <a:ext cx="8987025" cy="5328173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0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Terça - Feira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 DEZAN OLIVEIRA - CRM 235411SP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</a:t>
                      </a:r>
                      <a:r>
                        <a:rPr lang="pt-BR" sz="14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TOMOlTI</a:t>
                      </a: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 - CRM 114734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MARIANA WU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JULIANA BELLONE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MARIANA WU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52" name="Google Shape;152;g32215921d15_0_0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3" name="Google Shape;153;g32215921d15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g2a4b53ce68b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g2a4b53ce68b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0" name="Google Shape;160;g2a4b53ce68b_0_0"/>
          <p:cNvGraphicFramePr/>
          <p:nvPr>
            <p:extLst>
              <p:ext uri="{D42A27DB-BD31-4B8C-83A1-F6EECF244321}">
                <p14:modId xmlns:p14="http://schemas.microsoft.com/office/powerpoint/2010/main" val="3648507753"/>
              </p:ext>
            </p:extLst>
          </p:nvPr>
        </p:nvGraphicFramePr>
        <p:xfrm>
          <a:off x="459499" y="1217600"/>
          <a:ext cx="8987025" cy="5328173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Julho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de 2025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09/07/2025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Quarta 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</a:t>
                      </a:r>
                      <a:r>
                        <a:rPr lang="pt-BR" sz="14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TOMOlTI</a:t>
                      </a: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 - CRM 114734SP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LAÍS LIMA SÁ - CRM 224461 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BRUNA SOARES – CRM 24101SP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 DEZAN OLIVEIRA - CRM 235411SP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ás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7518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JULIANA BELLONE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GABRIELA LAUBE -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61" name="Google Shape;161;g2a4b53ce68b_0_0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2" name="Google Shape;162;g2a4b53ce68b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g2a4b53ce68b_0_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g2a4b53ce68b_0_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9" name="Google Shape;169;g2a4b53ce68b_0_10"/>
          <p:cNvGraphicFramePr/>
          <p:nvPr>
            <p:extLst>
              <p:ext uri="{D42A27DB-BD31-4B8C-83A1-F6EECF244321}">
                <p14:modId xmlns:p14="http://schemas.microsoft.com/office/powerpoint/2010/main" val="928691845"/>
              </p:ext>
            </p:extLst>
          </p:nvPr>
        </p:nvGraphicFramePr>
        <p:xfrm>
          <a:off x="459499" y="1217600"/>
          <a:ext cx="8987025" cy="5329596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Julho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10/07/2025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Quinta - 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SILVIO FERNANDO FERNANDES – CRM 105687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</a:t>
                      </a:r>
                      <a:r>
                        <a:rPr lang="pt-BR" sz="14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TOMOlTI</a:t>
                      </a: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 - CRM 114734SP</a:t>
                      </a: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ANGELO GIGLIO MACHADO – CRM 98275SP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LAÍS LIMA SÁ - CRM 224461 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MARIANA WU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MABILI ALVES P. LOPES - CRM 177430SP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SILVIO FERNANDO FERNANDES – CRM 105687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FERNANDA CAMILA LIMA – CRM 257387SP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70" name="Google Shape;170;g2a4b53ce68b_0_10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g2a4b53ce68b_0_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g2a4b53ce68b_0_10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g2a4b53ce68b_0_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g2a4b53ce68b_0_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9" name="Google Shape;179;g2a4b53ce68b_0_19"/>
          <p:cNvGraphicFramePr/>
          <p:nvPr>
            <p:extLst>
              <p:ext uri="{D42A27DB-BD31-4B8C-83A1-F6EECF244321}">
                <p14:modId xmlns:p14="http://schemas.microsoft.com/office/powerpoint/2010/main" val="2260095166"/>
              </p:ext>
            </p:extLst>
          </p:nvPr>
        </p:nvGraphicFramePr>
        <p:xfrm>
          <a:off x="533582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11/07/2025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Sexta-Feira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HENRIQUE DEZAN  - CRM 235411SP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JULIANA BELLONE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HENRIQUE DEZAN  - CRM 235411SP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CAROLINA DE MELLO MIRANDA - CRM 246688SP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80" name="Google Shape;180;g2a4b53ce68b_0_19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1" name="Google Shape;181;g2a4b53ce68b_0_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g2a4b53ce68b_0_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g2a4b53ce68b_0_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8" name="Google Shape;188;g2a4b53ce68b_0_27"/>
          <p:cNvGraphicFramePr/>
          <p:nvPr>
            <p:extLst>
              <p:ext uri="{D42A27DB-BD31-4B8C-83A1-F6EECF244321}">
                <p14:modId xmlns:p14="http://schemas.microsoft.com/office/powerpoint/2010/main" val="2934609887"/>
              </p:ext>
            </p:extLst>
          </p:nvPr>
        </p:nvGraphicFramePr>
        <p:xfrm>
          <a:off x="459499" y="1217600"/>
          <a:ext cx="8987025" cy="486890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12/07/2025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Sábado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MATEUS DEBONA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AUGUSTO - CRM 249843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JULIANA BELLONE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275555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AUGUSTO - CRM 249843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89" name="Google Shape;189;g2a4b53ce68b_0_27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g2a4b53ce68b_0_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g2a4b53ce68b_0_27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g2a4b53ce68b_0_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g2a4b53ce68b_0_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8" name="Google Shape;198;g2a4b53ce68b_0_36"/>
          <p:cNvGraphicFramePr/>
          <p:nvPr>
            <p:extLst>
              <p:ext uri="{D42A27DB-BD31-4B8C-83A1-F6EECF244321}">
                <p14:modId xmlns:p14="http://schemas.microsoft.com/office/powerpoint/2010/main" val="2039667799"/>
              </p:ext>
            </p:extLst>
          </p:nvPr>
        </p:nvGraphicFramePr>
        <p:xfrm>
          <a:off x="533582" y="1217600"/>
          <a:ext cx="8987025" cy="510370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13/07/2025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Domingo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MARCELO DE ÁVILA PRADO – CRM 121525SP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AUGUSTO - CRM 249843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CAROLINA DE MELLO MIRANDA - CRM 246688SP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MATEUS DEBONA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507339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99" name="Google Shape;199;g2a4b53ce68b_0_36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0" name="Google Shape;200;g2a4b53ce68b_0_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g2a4b53ce68b_0_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g2a4b53ce68b_0_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7" name="Google Shape;207;g2a4b53ce68b_0_44"/>
          <p:cNvGraphicFramePr/>
          <p:nvPr>
            <p:extLst>
              <p:ext uri="{D42A27DB-BD31-4B8C-83A1-F6EECF244321}">
                <p14:modId xmlns:p14="http://schemas.microsoft.com/office/powerpoint/2010/main" val="1234140007"/>
              </p:ext>
            </p:extLst>
          </p:nvPr>
        </p:nvGraphicFramePr>
        <p:xfrm>
          <a:off x="586499" y="1217600"/>
          <a:ext cx="8987025" cy="510370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14/07/2025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Segunda - 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ANGELO GIGLIO MACHADO – CRM 98275SP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MARIANA WU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JULIANA BELLONE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208" name="Google Shape;208;g2a4b53ce68b_0_44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9" name="Google Shape;209;g2a4b53ce68b_0_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g2a4b53ce68b_0_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g2a4b53ce68b_0_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6" name="Google Shape;216;g2a4b53ce68b_0_52"/>
          <p:cNvGraphicFramePr/>
          <p:nvPr>
            <p:extLst>
              <p:ext uri="{D42A27DB-BD31-4B8C-83A1-F6EECF244321}">
                <p14:modId xmlns:p14="http://schemas.microsoft.com/office/powerpoint/2010/main" val="1939863563"/>
              </p:ext>
            </p:extLst>
          </p:nvPr>
        </p:nvGraphicFramePr>
        <p:xfrm>
          <a:off x="459499" y="1217600"/>
          <a:ext cx="8987025" cy="5105123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Julho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Terça 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 DEZAN OLIVEIRA - CRM 235411SP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MARIANA WU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PAULO OTÁVIO - CRM 266916SP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FERNANDA CAMILA LIMA – CRM 257387SP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LEONARDO LOPES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CAROLINA DE MELLO MIRANDA - CRM 246688SP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17" name="Google Shape;217;g2a4b53ce68b_0_52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8" name="Google Shape;218;g2a4b53ce68b_0_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g2a4b53ce68b_0_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g2a4b53ce68b_0_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5" name="Google Shape;225;g2a4b53ce68b_0_60"/>
          <p:cNvGraphicFramePr/>
          <p:nvPr>
            <p:extLst>
              <p:ext uri="{D42A27DB-BD31-4B8C-83A1-F6EECF244321}">
                <p14:modId xmlns:p14="http://schemas.microsoft.com/office/powerpoint/2010/main" val="1846205250"/>
              </p:ext>
            </p:extLst>
          </p:nvPr>
        </p:nvGraphicFramePr>
        <p:xfrm>
          <a:off x="459499" y="1217600"/>
          <a:ext cx="8987025" cy="5087758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A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16/07/2025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Quarta –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089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MARIANA WU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NICHOLAS TEIXEIRA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BRUNA SOARES – CRM 24101SP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JULIANA BELLONE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GABRIELA LAUBE -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26" name="Google Shape;226;g2a4b53ce68b_0_60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7" name="Google Shape;227;g2a4b53ce68b_0_6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g2a4b53ce68b_0_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g2a4b53ce68b_0_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34" name="Google Shape;234;g2a4b53ce68b_0_68"/>
          <p:cNvGraphicFramePr/>
          <p:nvPr>
            <p:extLst>
              <p:ext uri="{D42A27DB-BD31-4B8C-83A1-F6EECF244321}">
                <p14:modId xmlns:p14="http://schemas.microsoft.com/office/powerpoint/2010/main" val="676600083"/>
              </p:ext>
            </p:extLst>
          </p:nvPr>
        </p:nvGraphicFramePr>
        <p:xfrm>
          <a:off x="459499" y="1217600"/>
          <a:ext cx="8987025" cy="5105123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Julho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17/07/2025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Quinta - 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SILVIO FERNANDO FERNANDES – CRM 105687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MATEUS DEBONA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ANGELO GIGLIO MACHADO – CRM 98275SP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LAÍS LIMA SÁ - CRM 224461 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MABILI ALVES P. LOPES - CRM 177430SP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SILVIO FERNANDO FERNANDES – CRM 105687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JULIANA BELLONE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35" name="Google Shape;235;g2a4b53ce68b_0_68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6" name="Google Shape;236;g2a4b53ce68b_0_6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g2a4b53ce68b_0_68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g2a4b53ce68b_0_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g2a4b53ce68b_0_7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44" name="Google Shape;244;g2a4b53ce68b_0_77"/>
          <p:cNvGraphicFramePr/>
          <p:nvPr>
            <p:extLst>
              <p:ext uri="{D42A27DB-BD31-4B8C-83A1-F6EECF244321}">
                <p14:modId xmlns:p14="http://schemas.microsoft.com/office/powerpoint/2010/main" val="4192301523"/>
              </p:ext>
            </p:extLst>
          </p:nvPr>
        </p:nvGraphicFramePr>
        <p:xfrm>
          <a:off x="533582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18/07/2025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Sexta 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HENRIQUE DEZAN  - CRM 235411SP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MATEUS DEBONA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JULIANA BELLONE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45" name="Google Shape;245;g2a4b53ce68b_0_77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6" name="Google Shape;246;g2a4b53ce68b_0_7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g2a4b53ce68b_0_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g2a4b53ce68b_0_8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53" name="Google Shape;253;g2a4b53ce68b_0_85"/>
          <p:cNvGraphicFramePr/>
          <p:nvPr>
            <p:extLst>
              <p:ext uri="{D42A27DB-BD31-4B8C-83A1-F6EECF244321}">
                <p14:modId xmlns:p14="http://schemas.microsoft.com/office/powerpoint/2010/main" val="1113522448"/>
              </p:ext>
            </p:extLst>
          </p:nvPr>
        </p:nvGraphicFramePr>
        <p:xfrm>
          <a:off x="459499" y="1217600"/>
          <a:ext cx="8987025" cy="46458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19/07/2025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Sábado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NICOLE FERNANDES – CRM 258637SP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MATEUS DEBONA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CAROLINA DE MELLO MIRANDA - CRM 246688SP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54" name="Google Shape;254;g2a4b53ce68b_0_85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5" name="Google Shape;255;g2a4b53ce68b_0_8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g2a4b53ce68b_0_85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g2a4b53ce68b_0_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g2a4b53ce68b_0_9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63" name="Google Shape;263;g2a4b53ce68b_0_94"/>
          <p:cNvGraphicFramePr/>
          <p:nvPr>
            <p:extLst>
              <p:ext uri="{D42A27DB-BD31-4B8C-83A1-F6EECF244321}">
                <p14:modId xmlns:p14="http://schemas.microsoft.com/office/powerpoint/2010/main" val="1648629292"/>
              </p:ext>
            </p:extLst>
          </p:nvPr>
        </p:nvGraphicFramePr>
        <p:xfrm>
          <a:off x="533582" y="1217600"/>
          <a:ext cx="8987025" cy="510370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20/07/2025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Domingo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CAROLINA DE MELLO MIRANDA - CRM 246688SP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</a:t>
                      </a:r>
                      <a:r>
                        <a:rPr lang="pt-BR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SP</a:t>
                      </a:r>
                      <a:endParaRPr lang="pt-BR" sz="14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PAULO OTÁVIO - CRM 266916SP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264" name="Google Shape;264;g2a4b53ce68b_0_94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5" name="Google Shape;265;g2a4b53ce68b_0_9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g2a4b53ce68b_0_10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g2a4b53ce68b_0_10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72" name="Google Shape;272;g2a4b53ce68b_0_102"/>
          <p:cNvGraphicFramePr/>
          <p:nvPr>
            <p:extLst>
              <p:ext uri="{D42A27DB-BD31-4B8C-83A1-F6EECF244321}">
                <p14:modId xmlns:p14="http://schemas.microsoft.com/office/powerpoint/2010/main" val="1252159482"/>
              </p:ext>
            </p:extLst>
          </p:nvPr>
        </p:nvGraphicFramePr>
        <p:xfrm>
          <a:off x="586499" y="1217600"/>
          <a:ext cx="8987025" cy="510370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21/07/2025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Segunda- 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 dirty="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ANGELO GIGLIO MACHADO – CRM 98275SP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MARIANA WU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73" name="Google Shape;273;g2a4b53ce68b_0_102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4" name="Google Shape;274;g2a4b53ce68b_0_10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g2a4b53ce68b_0_1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g2a4b53ce68b_0_1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81" name="Google Shape;281;g2a4b53ce68b_0_110"/>
          <p:cNvGraphicFramePr/>
          <p:nvPr>
            <p:extLst>
              <p:ext uri="{D42A27DB-BD31-4B8C-83A1-F6EECF244321}">
                <p14:modId xmlns:p14="http://schemas.microsoft.com/office/powerpoint/2010/main" val="2104176053"/>
              </p:ext>
            </p:extLst>
          </p:nvPr>
        </p:nvGraphicFramePr>
        <p:xfrm>
          <a:off x="459499" y="1217600"/>
          <a:ext cx="8987025" cy="5105123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22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Terça-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 DEZAN OLIVEIRA - CRM 235411SP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</a:t>
                      </a:r>
                      <a:r>
                        <a:rPr lang="pt-BR" sz="14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TOMOlTI</a:t>
                      </a: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 - CRM 114734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PAULO OTÁVIO - CRM 266916SP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FERNANDA CAMILA LIMA – CRM 257387SP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MARIANA WU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282" name="Google Shape;282;g2a4b53ce68b_0_110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3" name="Google Shape;283;g2a4b53ce68b_0_1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g2a4b53ce68b_0_1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g2a4b53ce68b_0_1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90" name="Google Shape;290;g2a4b53ce68b_0_118"/>
          <p:cNvGraphicFramePr/>
          <p:nvPr>
            <p:extLst>
              <p:ext uri="{D42A27DB-BD31-4B8C-83A1-F6EECF244321}">
                <p14:modId xmlns:p14="http://schemas.microsoft.com/office/powerpoint/2010/main" val="672871832"/>
              </p:ext>
            </p:extLst>
          </p:nvPr>
        </p:nvGraphicFramePr>
        <p:xfrm>
          <a:off x="459499" y="1217600"/>
          <a:ext cx="8987025" cy="5105123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Julho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23/07/2025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Quarta - Feira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MARIANA WU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</a:t>
                      </a:r>
                      <a:r>
                        <a:rPr lang="pt-BR" sz="14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TOMOlTI</a:t>
                      </a: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 - CRM 114734SP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BRUNA SOARES – CRM 24101SP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MATEUS DEBONA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MATEUS DEBONA -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291" name="Google Shape;291;g2a4b53ce68b_0_118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2" name="Google Shape;292;g2a4b53ce68b_0_1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g2a4b53ce68b_0_1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g2a4b53ce68b_0_1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99" name="Google Shape;299;g2a4b53ce68b_0_127"/>
          <p:cNvGraphicFramePr/>
          <p:nvPr>
            <p:extLst>
              <p:ext uri="{D42A27DB-BD31-4B8C-83A1-F6EECF244321}">
                <p14:modId xmlns:p14="http://schemas.microsoft.com/office/powerpoint/2010/main" val="1420946034"/>
              </p:ext>
            </p:extLst>
          </p:nvPr>
        </p:nvGraphicFramePr>
        <p:xfrm>
          <a:off x="459499" y="1217600"/>
          <a:ext cx="8987025" cy="5328173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24/07/2025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Quinta - 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</a:t>
                      </a:r>
                      <a:r>
                        <a:rPr lang="pt-BR" sz="14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TOMOlTI</a:t>
                      </a: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 - CRM 114734SP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ANGELO GIGLIO MACHADO – CRM 98275SP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LAÍS LIMA SÁ - CRM 224461 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MARIANA WU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FERNANDA CAMILA LIMA – CRM 257387SP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300" name="Google Shape;300;g2a4b53ce68b_0_127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1" name="Google Shape;301;g2a4b53ce68b_0_1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g2a4b53ce68b_0_127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g2a4b53ce68b_0_1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g2a4b53ce68b_0_1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09" name="Google Shape;309;g2a4b53ce68b_0_136"/>
          <p:cNvGraphicFramePr/>
          <p:nvPr>
            <p:extLst>
              <p:ext uri="{D42A27DB-BD31-4B8C-83A1-F6EECF244321}">
                <p14:modId xmlns:p14="http://schemas.microsoft.com/office/powerpoint/2010/main" val="1157641349"/>
              </p:ext>
            </p:extLst>
          </p:nvPr>
        </p:nvGraphicFramePr>
        <p:xfrm>
          <a:off x="533582" y="1217600"/>
          <a:ext cx="8987025" cy="510370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25/07/2025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–Sexta 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HENRIQUE DEZAN  - CRM 235411SP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MATEUS DEBONA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HENRIQUE DEZAN  - CRM 235411SP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</a:t>
                      </a:r>
                      <a:r>
                        <a:rPr lang="pt-BR" sz="1400" b="0" i="0" u="none" strike="noStrike" cap="none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LUCAS FERNANDES VERDASCA 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310" name="Google Shape;310;g2a4b53ce68b_0_136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1" name="Google Shape;311;g2a4b53ce68b_0_1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g2a4b53ce68b_0_1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g2a4b53ce68b_0_1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18" name="Google Shape;318;g2a4b53ce68b_0_144"/>
          <p:cNvGraphicFramePr/>
          <p:nvPr>
            <p:extLst>
              <p:ext uri="{D42A27DB-BD31-4B8C-83A1-F6EECF244321}">
                <p14:modId xmlns:p14="http://schemas.microsoft.com/office/powerpoint/2010/main" val="3183437894"/>
              </p:ext>
            </p:extLst>
          </p:nvPr>
        </p:nvGraphicFramePr>
        <p:xfrm>
          <a:off x="459499" y="1217600"/>
          <a:ext cx="8987025" cy="4851535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26/07/2025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Sábado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58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MATEUS DEBONA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CAROLINA DE MELLO MIRANDA - CRM 246688SP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JULIANA BELLONE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719500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AUGUSTO - CRM 249843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780431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AUGUSTO - CRM 249843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319" name="Google Shape;319;g2a4b53ce68b_0_144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0" name="Google Shape;320;g2a4b53ce68b_0_1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g2a4b53ce68b_0_144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g2a4b53ce68b_0_1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g2a4b53ce68b_0_1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28" name="Google Shape;328;g2a4b53ce68b_0_153"/>
          <p:cNvGraphicFramePr/>
          <p:nvPr>
            <p:extLst>
              <p:ext uri="{D42A27DB-BD31-4B8C-83A1-F6EECF244321}">
                <p14:modId xmlns:p14="http://schemas.microsoft.com/office/powerpoint/2010/main" val="1687086913"/>
              </p:ext>
            </p:extLst>
          </p:nvPr>
        </p:nvGraphicFramePr>
        <p:xfrm>
          <a:off x="533582" y="1217600"/>
          <a:ext cx="8987025" cy="510370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27/07/2025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Domingo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JULIANA BELLONE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MATEUS DEBONA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329" name="Google Shape;329;g2a4b53ce68b_0_153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0" name="Google Shape;330;g2a4b53ce68b_0_15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g2a4b53ce68b_0_1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g2a4b53ce68b_0_1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37" name="Google Shape;337;g2a4b53ce68b_0_161"/>
          <p:cNvGraphicFramePr/>
          <p:nvPr>
            <p:extLst>
              <p:ext uri="{D42A27DB-BD31-4B8C-83A1-F6EECF244321}">
                <p14:modId xmlns:p14="http://schemas.microsoft.com/office/powerpoint/2010/main" val="3386631016"/>
              </p:ext>
            </p:extLst>
          </p:nvPr>
        </p:nvGraphicFramePr>
        <p:xfrm>
          <a:off x="586499" y="989351"/>
          <a:ext cx="8987025" cy="5571609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6998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Julho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9381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28/07/2025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Segunda - 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572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572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572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572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5723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572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163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9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ANGELO GIGLIO MACHADO – CRM 98275SP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9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MARIANA WU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9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9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9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9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9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9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92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392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338" name="Google Shape;338;g2a4b53ce68b_0_161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9" name="Google Shape;339;g2a4b53ce68b_0_16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42528" y="989347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g2a4b53ce68b_0_1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g2a4b53ce68b_0_1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46" name="Google Shape;346;g2a4b53ce68b_0_169"/>
          <p:cNvGraphicFramePr/>
          <p:nvPr>
            <p:extLst>
              <p:ext uri="{D42A27DB-BD31-4B8C-83A1-F6EECF244321}">
                <p14:modId xmlns:p14="http://schemas.microsoft.com/office/powerpoint/2010/main" val="464742391"/>
              </p:ext>
            </p:extLst>
          </p:nvPr>
        </p:nvGraphicFramePr>
        <p:xfrm>
          <a:off x="459499" y="1217600"/>
          <a:ext cx="8987025" cy="5329596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Julho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29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Terça-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 DEZAN OLIVEIRA - CRM 235411SP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</a:t>
                      </a:r>
                      <a:r>
                        <a:rPr lang="pt-BR" sz="14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TOMOlTI</a:t>
                      </a: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 - CRM 114734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MARIANA WU -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JULIANA BELLONE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063958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FERNANDA CAMILA LIMA – CRM 257387SP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LEONARDO LOPES – CRM 264850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CAROLINA DE MELLO MIRANDA - CRM 246688SP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347" name="Google Shape;347;g2a4b53ce68b_0_169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8" name="Google Shape;348;g2a4b53ce68b_0_16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353;g3228d3ad95a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g3228d3ad95a_0_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55" name="Google Shape;355;g3228d3ad95a_0_8"/>
          <p:cNvGraphicFramePr/>
          <p:nvPr>
            <p:extLst>
              <p:ext uri="{D42A27DB-BD31-4B8C-83A1-F6EECF244321}">
                <p14:modId xmlns:p14="http://schemas.microsoft.com/office/powerpoint/2010/main" val="227189579"/>
              </p:ext>
            </p:extLst>
          </p:nvPr>
        </p:nvGraphicFramePr>
        <p:xfrm>
          <a:off x="459499" y="1217600"/>
          <a:ext cx="8987025" cy="5105123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30/07/2025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Quarta 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</a:rPr>
                        <a:t>MÉDICO – CRM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</a:t>
                      </a:r>
                      <a:r>
                        <a:rPr lang="pt-BR" sz="14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TOMOlTI</a:t>
                      </a: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 - CRM 114734SP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LAÍS LIMA SÁ - CRM 224461 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BRUNA SOARES – CRM 24101SP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JULIANA BELLONE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- CRM 245521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GABRIELA LAUBE -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356" name="Google Shape;356;g3228d3ad95a_0_8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7" name="Google Shape;357;g3228d3ad95a_0_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Google Shape;362;g3228d3ad95a_0_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g3228d3ad95a_0_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64" name="Google Shape;364;g3228d3ad95a_0_16"/>
          <p:cNvGraphicFramePr/>
          <p:nvPr>
            <p:extLst>
              <p:ext uri="{D42A27DB-BD31-4B8C-83A1-F6EECF244321}">
                <p14:modId xmlns:p14="http://schemas.microsoft.com/office/powerpoint/2010/main" val="2827423804"/>
              </p:ext>
            </p:extLst>
          </p:nvPr>
        </p:nvGraphicFramePr>
        <p:xfrm>
          <a:off x="459499" y="1217600"/>
          <a:ext cx="8987025" cy="5106546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Julho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31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/07/2025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Quinta – 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SILVIO FERNANDO  FERNANDES – CRM 105687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</a:t>
                      </a:r>
                      <a:r>
                        <a:rPr lang="pt-BR" sz="14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TOMOlTI</a:t>
                      </a: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 - CRM 114734SP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CÉSAR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LAÍS LIMA SÁ - CRM 224461 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VERDASCA  - CRM 23670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MABILI ALVES P. LOPES - CRM 177430SP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07:00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SILVIO FERNANDO  FERNANDES – CRM 105687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CÉSAR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LEONARDO LOPES – CRM 264850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365" name="Google Shape;365;g3228d3ad95a_0_16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6" name="Google Shape;366;g3228d3ad95a_0_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g3228d3ad95a_0_16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1012</TotalTime>
  <Words>4915</Words>
  <Application>Microsoft Office PowerPoint</Application>
  <PresentationFormat>Papel A4 (210 x 297 mm)</PresentationFormat>
  <Paragraphs>1067</Paragraphs>
  <Slides>31</Slides>
  <Notes>31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34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Marco</dc:creator>
  <cp:lastModifiedBy>Mayara Moura</cp:lastModifiedBy>
  <cp:revision>13</cp:revision>
  <dcterms:created xsi:type="dcterms:W3CDTF">2022-03-29T18:09:15Z</dcterms:created>
  <dcterms:modified xsi:type="dcterms:W3CDTF">2025-07-29T05:11:36Z</dcterms:modified>
</cp:coreProperties>
</file>