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iBDJq5gb1qZGa28rb3cc6Vpdw+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AF9560-0CA2-4DA1-93C7-1FAB3FCCD966}" v="115" dt="2025-07-08T07:30:05.321"/>
  </p1510:revLst>
</p1510:revInfo>
</file>

<file path=ppt/tableStyles.xml><?xml version="1.0" encoding="utf-8"?>
<a:tblStyleLst xmlns:a="http://schemas.openxmlformats.org/drawingml/2006/main" def="{99A7F565-344C-4B1D-B50B-12E0110DC3A9}">
  <a:tblStyle styleId="{99A7F565-344C-4B1D-B50B-12E0110DC3A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10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31AF9560-0CA2-4DA1-93C7-1FAB3FCCD966}"/>
    <pc:docChg chg="undo custSel modSld">
      <pc:chgData name="Mayara Moura" userId="d3dc664735b74688" providerId="LiveId" clId="{31AF9560-0CA2-4DA1-93C7-1FAB3FCCD966}" dt="2025-07-08T07:35:56.937" v="3976" actId="255"/>
      <pc:docMkLst>
        <pc:docMk/>
      </pc:docMkLst>
      <pc:sldChg chg="modSp mod">
        <pc:chgData name="Mayara Moura" userId="d3dc664735b74688" providerId="LiveId" clId="{31AF9560-0CA2-4DA1-93C7-1FAB3FCCD966}" dt="2025-07-08T07:35:56.937" v="3976" actId="255"/>
        <pc:sldMkLst>
          <pc:docMk/>
          <pc:sldMk cId="0" sldId="256"/>
        </pc:sldMkLst>
        <pc:graphicFrameChg chg="mod modGraphic">
          <ac:chgData name="Mayara Moura" userId="d3dc664735b74688" providerId="LiveId" clId="{31AF9560-0CA2-4DA1-93C7-1FAB3FCCD966}" dt="2025-07-08T07:35:56.937" v="3976" actId="255"/>
          <ac:graphicFrameMkLst>
            <pc:docMk/>
            <pc:sldMk cId="0" sldId="256"/>
            <ac:graphicFrameMk id="86" creationId="{00000000-0000-0000-0000-000000000000}"/>
          </ac:graphicFrameMkLst>
        </pc:graphicFrameChg>
        <pc:picChg chg="mod">
          <ac:chgData name="Mayara Moura" userId="d3dc664735b74688" providerId="LiveId" clId="{31AF9560-0CA2-4DA1-93C7-1FAB3FCCD966}" dt="2025-07-05T07:40:47.071" v="91" actId="1076"/>
          <ac:picMkLst>
            <pc:docMk/>
            <pc:sldMk cId="0" sldId="256"/>
            <ac:picMk id="88" creationId="{00000000-0000-0000-0000-000000000000}"/>
          </ac:picMkLst>
        </pc:picChg>
      </pc:sldChg>
      <pc:sldChg chg="modSp mod">
        <pc:chgData name="Mayara Moura" userId="d3dc664735b74688" providerId="LiveId" clId="{31AF9560-0CA2-4DA1-93C7-1FAB3FCCD966}" dt="2025-07-08T07:35:49.704" v="3975" actId="255"/>
        <pc:sldMkLst>
          <pc:docMk/>
          <pc:sldMk cId="0" sldId="257"/>
        </pc:sldMkLst>
        <pc:graphicFrameChg chg="mod modGraphic">
          <ac:chgData name="Mayara Moura" userId="d3dc664735b74688" providerId="LiveId" clId="{31AF9560-0CA2-4DA1-93C7-1FAB3FCCD966}" dt="2025-07-08T07:35:49.704" v="3975" actId="255"/>
          <ac:graphicFrameMkLst>
            <pc:docMk/>
            <pc:sldMk cId="0" sldId="257"/>
            <ac:graphicFrameMk id="95" creationId="{00000000-0000-0000-0000-000000000000}"/>
          </ac:graphicFrameMkLst>
        </pc:graphicFrameChg>
        <pc:picChg chg="mod">
          <ac:chgData name="Mayara Moura" userId="d3dc664735b74688" providerId="LiveId" clId="{31AF9560-0CA2-4DA1-93C7-1FAB3FCCD966}" dt="2025-07-05T07:42:02.626" v="100" actId="1076"/>
          <ac:picMkLst>
            <pc:docMk/>
            <pc:sldMk cId="0" sldId="257"/>
            <ac:picMk id="97" creationId="{00000000-0000-0000-0000-000000000000}"/>
          </ac:picMkLst>
        </pc:picChg>
      </pc:sldChg>
      <pc:sldChg chg="modSp mod">
        <pc:chgData name="Mayara Moura" userId="d3dc664735b74688" providerId="LiveId" clId="{31AF9560-0CA2-4DA1-93C7-1FAB3FCCD966}" dt="2025-07-08T07:35:41.960" v="3974" actId="255"/>
        <pc:sldMkLst>
          <pc:docMk/>
          <pc:sldMk cId="0" sldId="258"/>
        </pc:sldMkLst>
        <pc:graphicFrameChg chg="mod modGraphic">
          <ac:chgData name="Mayara Moura" userId="d3dc664735b74688" providerId="LiveId" clId="{31AF9560-0CA2-4DA1-93C7-1FAB3FCCD966}" dt="2025-07-08T07:35:41.960" v="3974" actId="255"/>
          <ac:graphicFrameMkLst>
            <pc:docMk/>
            <pc:sldMk cId="0" sldId="258"/>
            <ac:graphicFrameMk id="104" creationId="{00000000-0000-0000-0000-000000000000}"/>
          </ac:graphicFrameMkLst>
        </pc:graphicFrameChg>
        <pc:picChg chg="mod">
          <ac:chgData name="Mayara Moura" userId="d3dc664735b74688" providerId="LiveId" clId="{31AF9560-0CA2-4DA1-93C7-1FAB3FCCD966}" dt="2025-07-05T07:55:02.650" v="277" actId="1076"/>
          <ac:picMkLst>
            <pc:docMk/>
            <pc:sldMk cId="0" sldId="258"/>
            <ac:picMk id="106" creationId="{00000000-0000-0000-0000-000000000000}"/>
          </ac:picMkLst>
        </pc:picChg>
      </pc:sldChg>
      <pc:sldChg chg="modSp mod">
        <pc:chgData name="Mayara Moura" userId="d3dc664735b74688" providerId="LiveId" clId="{31AF9560-0CA2-4DA1-93C7-1FAB3FCCD966}" dt="2025-07-08T07:35:32.214" v="3973" actId="255"/>
        <pc:sldMkLst>
          <pc:docMk/>
          <pc:sldMk cId="0" sldId="259"/>
        </pc:sldMkLst>
        <pc:graphicFrameChg chg="mod modGraphic">
          <ac:chgData name="Mayara Moura" userId="d3dc664735b74688" providerId="LiveId" clId="{31AF9560-0CA2-4DA1-93C7-1FAB3FCCD966}" dt="2025-07-08T07:35:32.214" v="3973" actId="255"/>
          <ac:graphicFrameMkLst>
            <pc:docMk/>
            <pc:sldMk cId="0" sldId="259"/>
            <ac:graphicFrameMk id="113" creationId="{00000000-0000-0000-0000-000000000000}"/>
          </ac:graphicFrameMkLst>
        </pc:graphicFrameChg>
        <pc:picChg chg="mod">
          <ac:chgData name="Mayara Moura" userId="d3dc664735b74688" providerId="LiveId" clId="{31AF9560-0CA2-4DA1-93C7-1FAB3FCCD966}" dt="2025-07-05T07:58:42.540" v="486" actId="1076"/>
          <ac:picMkLst>
            <pc:docMk/>
            <pc:sldMk cId="0" sldId="259"/>
            <ac:picMk id="115" creationId="{00000000-0000-0000-0000-000000000000}"/>
          </ac:picMkLst>
        </pc:picChg>
      </pc:sldChg>
      <pc:sldChg chg="modSp mod">
        <pc:chgData name="Mayara Moura" userId="d3dc664735b74688" providerId="LiveId" clId="{31AF9560-0CA2-4DA1-93C7-1FAB3FCCD966}" dt="2025-07-08T07:35:23.691" v="3972" actId="255"/>
        <pc:sldMkLst>
          <pc:docMk/>
          <pc:sldMk cId="0" sldId="260"/>
        </pc:sldMkLst>
        <pc:graphicFrameChg chg="mod modGraphic">
          <ac:chgData name="Mayara Moura" userId="d3dc664735b74688" providerId="LiveId" clId="{31AF9560-0CA2-4DA1-93C7-1FAB3FCCD966}" dt="2025-07-08T07:35:23.691" v="3972" actId="255"/>
          <ac:graphicFrameMkLst>
            <pc:docMk/>
            <pc:sldMk cId="0" sldId="260"/>
            <ac:graphicFrameMk id="122" creationId="{00000000-0000-0000-0000-000000000000}"/>
          </ac:graphicFrameMkLst>
        </pc:graphicFrameChg>
        <pc:picChg chg="mod">
          <ac:chgData name="Mayara Moura" userId="d3dc664735b74688" providerId="LiveId" clId="{31AF9560-0CA2-4DA1-93C7-1FAB3FCCD966}" dt="2025-07-05T08:03:05.733" v="688" actId="1076"/>
          <ac:picMkLst>
            <pc:docMk/>
            <pc:sldMk cId="0" sldId="260"/>
            <ac:picMk id="124" creationId="{00000000-0000-0000-0000-000000000000}"/>
          </ac:picMkLst>
        </pc:picChg>
      </pc:sldChg>
      <pc:sldChg chg="modSp mod">
        <pc:chgData name="Mayara Moura" userId="d3dc664735b74688" providerId="LiveId" clId="{31AF9560-0CA2-4DA1-93C7-1FAB3FCCD966}" dt="2025-07-08T07:35:13.942" v="3971" actId="255"/>
        <pc:sldMkLst>
          <pc:docMk/>
          <pc:sldMk cId="0" sldId="261"/>
        </pc:sldMkLst>
        <pc:graphicFrameChg chg="mod modGraphic">
          <ac:chgData name="Mayara Moura" userId="d3dc664735b74688" providerId="LiveId" clId="{31AF9560-0CA2-4DA1-93C7-1FAB3FCCD966}" dt="2025-07-08T07:35:13.942" v="3971" actId="255"/>
          <ac:graphicFrameMkLst>
            <pc:docMk/>
            <pc:sldMk cId="0" sldId="261"/>
            <ac:graphicFrameMk id="131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5:04.369" v="3970" actId="255"/>
        <pc:sldMkLst>
          <pc:docMk/>
          <pc:sldMk cId="0" sldId="262"/>
        </pc:sldMkLst>
        <pc:graphicFrameChg chg="mod modGraphic">
          <ac:chgData name="Mayara Moura" userId="d3dc664735b74688" providerId="LiveId" clId="{31AF9560-0CA2-4DA1-93C7-1FAB3FCCD966}" dt="2025-07-08T07:35:04.369" v="3970" actId="255"/>
          <ac:graphicFrameMkLst>
            <pc:docMk/>
            <pc:sldMk cId="0" sldId="262"/>
            <ac:graphicFrameMk id="140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4:56.940" v="3969" actId="255"/>
        <pc:sldMkLst>
          <pc:docMk/>
          <pc:sldMk cId="0" sldId="263"/>
        </pc:sldMkLst>
        <pc:graphicFrameChg chg="mod modGraphic">
          <ac:chgData name="Mayara Moura" userId="d3dc664735b74688" providerId="LiveId" clId="{31AF9560-0CA2-4DA1-93C7-1FAB3FCCD966}" dt="2025-07-08T07:34:56.940" v="3969" actId="255"/>
          <ac:graphicFrameMkLst>
            <pc:docMk/>
            <pc:sldMk cId="0" sldId="263"/>
            <ac:graphicFrameMk id="149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4:49.751" v="3968" actId="255"/>
        <pc:sldMkLst>
          <pc:docMk/>
          <pc:sldMk cId="0" sldId="264"/>
        </pc:sldMkLst>
        <pc:graphicFrameChg chg="mod modGraphic">
          <ac:chgData name="Mayara Moura" userId="d3dc664735b74688" providerId="LiveId" clId="{31AF9560-0CA2-4DA1-93C7-1FAB3FCCD966}" dt="2025-07-08T07:34:49.751" v="3968" actId="255"/>
          <ac:graphicFrameMkLst>
            <pc:docMk/>
            <pc:sldMk cId="0" sldId="264"/>
            <ac:graphicFrameMk id="158" creationId="{00000000-0000-0000-0000-000000000000}"/>
          </ac:graphicFrameMkLst>
        </pc:graphicFrameChg>
        <pc:picChg chg="mod">
          <ac:chgData name="Mayara Moura" userId="d3dc664735b74688" providerId="LiveId" clId="{31AF9560-0CA2-4DA1-93C7-1FAB3FCCD966}" dt="2025-07-08T06:33:29.842" v="1079" actId="1076"/>
          <ac:picMkLst>
            <pc:docMk/>
            <pc:sldMk cId="0" sldId="264"/>
            <ac:picMk id="160" creationId="{00000000-0000-0000-0000-000000000000}"/>
          </ac:picMkLst>
        </pc:picChg>
      </pc:sldChg>
      <pc:sldChg chg="modSp mod">
        <pc:chgData name="Mayara Moura" userId="d3dc664735b74688" providerId="LiveId" clId="{31AF9560-0CA2-4DA1-93C7-1FAB3FCCD966}" dt="2025-07-08T07:34:36.733" v="3967" actId="255"/>
        <pc:sldMkLst>
          <pc:docMk/>
          <pc:sldMk cId="0" sldId="265"/>
        </pc:sldMkLst>
        <pc:graphicFrameChg chg="mod modGraphic">
          <ac:chgData name="Mayara Moura" userId="d3dc664735b74688" providerId="LiveId" clId="{31AF9560-0CA2-4DA1-93C7-1FAB3FCCD966}" dt="2025-07-08T07:34:36.733" v="3967" actId="255"/>
          <ac:graphicFrameMkLst>
            <pc:docMk/>
            <pc:sldMk cId="0" sldId="265"/>
            <ac:graphicFrameMk id="167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4:29.512" v="3966" actId="255"/>
        <pc:sldMkLst>
          <pc:docMk/>
          <pc:sldMk cId="0" sldId="266"/>
        </pc:sldMkLst>
        <pc:graphicFrameChg chg="mod modGraphic">
          <ac:chgData name="Mayara Moura" userId="d3dc664735b74688" providerId="LiveId" clId="{31AF9560-0CA2-4DA1-93C7-1FAB3FCCD966}" dt="2025-07-08T07:34:29.512" v="3966" actId="255"/>
          <ac:graphicFrameMkLst>
            <pc:docMk/>
            <pc:sldMk cId="0" sldId="266"/>
            <ac:graphicFrameMk id="176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4:18.101" v="3965" actId="255"/>
        <pc:sldMkLst>
          <pc:docMk/>
          <pc:sldMk cId="0" sldId="267"/>
        </pc:sldMkLst>
        <pc:graphicFrameChg chg="mod modGraphic">
          <ac:chgData name="Mayara Moura" userId="d3dc664735b74688" providerId="LiveId" clId="{31AF9560-0CA2-4DA1-93C7-1FAB3FCCD966}" dt="2025-07-08T07:34:18.101" v="3965" actId="255"/>
          <ac:graphicFrameMkLst>
            <pc:docMk/>
            <pc:sldMk cId="0" sldId="267"/>
            <ac:graphicFrameMk id="185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4:11.048" v="3964" actId="255"/>
        <pc:sldMkLst>
          <pc:docMk/>
          <pc:sldMk cId="0" sldId="268"/>
        </pc:sldMkLst>
        <pc:graphicFrameChg chg="mod modGraphic">
          <ac:chgData name="Mayara Moura" userId="d3dc664735b74688" providerId="LiveId" clId="{31AF9560-0CA2-4DA1-93C7-1FAB3FCCD966}" dt="2025-07-08T07:34:11.048" v="3964" actId="255"/>
          <ac:graphicFrameMkLst>
            <pc:docMk/>
            <pc:sldMk cId="0" sldId="268"/>
            <ac:graphicFrameMk id="194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3:56.703" v="3963" actId="255"/>
        <pc:sldMkLst>
          <pc:docMk/>
          <pc:sldMk cId="0" sldId="269"/>
        </pc:sldMkLst>
        <pc:graphicFrameChg chg="mod modGraphic">
          <ac:chgData name="Mayara Moura" userId="d3dc664735b74688" providerId="LiveId" clId="{31AF9560-0CA2-4DA1-93C7-1FAB3FCCD966}" dt="2025-07-08T07:33:56.703" v="3963" actId="255"/>
          <ac:graphicFrameMkLst>
            <pc:docMk/>
            <pc:sldMk cId="0" sldId="269"/>
            <ac:graphicFrameMk id="203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3:49.085" v="3962" actId="255"/>
        <pc:sldMkLst>
          <pc:docMk/>
          <pc:sldMk cId="0" sldId="270"/>
        </pc:sldMkLst>
        <pc:graphicFrameChg chg="mod modGraphic">
          <ac:chgData name="Mayara Moura" userId="d3dc664735b74688" providerId="LiveId" clId="{31AF9560-0CA2-4DA1-93C7-1FAB3FCCD966}" dt="2025-07-08T07:33:49.085" v="3962" actId="255"/>
          <ac:graphicFrameMkLst>
            <pc:docMk/>
            <pc:sldMk cId="0" sldId="270"/>
            <ac:graphicFrameMk id="212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3:40.861" v="3961" actId="255"/>
        <pc:sldMkLst>
          <pc:docMk/>
          <pc:sldMk cId="0" sldId="271"/>
        </pc:sldMkLst>
        <pc:graphicFrameChg chg="mod modGraphic">
          <ac:chgData name="Mayara Moura" userId="d3dc664735b74688" providerId="LiveId" clId="{31AF9560-0CA2-4DA1-93C7-1FAB3FCCD966}" dt="2025-07-08T07:33:40.861" v="3961" actId="255"/>
          <ac:graphicFrameMkLst>
            <pc:docMk/>
            <pc:sldMk cId="0" sldId="271"/>
            <ac:graphicFrameMk id="221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3:27.341" v="3960" actId="255"/>
        <pc:sldMkLst>
          <pc:docMk/>
          <pc:sldMk cId="0" sldId="272"/>
        </pc:sldMkLst>
        <pc:graphicFrameChg chg="mod modGraphic">
          <ac:chgData name="Mayara Moura" userId="d3dc664735b74688" providerId="LiveId" clId="{31AF9560-0CA2-4DA1-93C7-1FAB3FCCD966}" dt="2025-07-08T07:33:27.341" v="3960" actId="255"/>
          <ac:graphicFrameMkLst>
            <pc:docMk/>
            <pc:sldMk cId="0" sldId="272"/>
            <ac:graphicFrameMk id="230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3:18.939" v="3959" actId="255"/>
        <pc:sldMkLst>
          <pc:docMk/>
          <pc:sldMk cId="0" sldId="273"/>
        </pc:sldMkLst>
        <pc:graphicFrameChg chg="mod modGraphic">
          <ac:chgData name="Mayara Moura" userId="d3dc664735b74688" providerId="LiveId" clId="{31AF9560-0CA2-4DA1-93C7-1FAB3FCCD966}" dt="2025-07-08T07:33:18.939" v="3959" actId="255"/>
          <ac:graphicFrameMkLst>
            <pc:docMk/>
            <pc:sldMk cId="0" sldId="273"/>
            <ac:graphicFrameMk id="239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3:05.726" v="3956" actId="255"/>
        <pc:sldMkLst>
          <pc:docMk/>
          <pc:sldMk cId="0" sldId="274"/>
        </pc:sldMkLst>
        <pc:graphicFrameChg chg="mod modGraphic">
          <ac:chgData name="Mayara Moura" userId="d3dc664735b74688" providerId="LiveId" clId="{31AF9560-0CA2-4DA1-93C7-1FAB3FCCD966}" dt="2025-07-08T07:33:05.726" v="3956" actId="255"/>
          <ac:graphicFrameMkLst>
            <pc:docMk/>
            <pc:sldMk cId="0" sldId="274"/>
            <ac:graphicFrameMk id="248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2:57.565" v="3955" actId="207"/>
        <pc:sldMkLst>
          <pc:docMk/>
          <pc:sldMk cId="0" sldId="275"/>
        </pc:sldMkLst>
        <pc:graphicFrameChg chg="mod modGraphic">
          <ac:chgData name="Mayara Moura" userId="d3dc664735b74688" providerId="LiveId" clId="{31AF9560-0CA2-4DA1-93C7-1FAB3FCCD966}" dt="2025-07-08T07:32:57.565" v="3955" actId="207"/>
          <ac:graphicFrameMkLst>
            <pc:docMk/>
            <pc:sldMk cId="0" sldId="275"/>
            <ac:graphicFrameMk id="257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2:38.647" v="3953" actId="255"/>
        <pc:sldMkLst>
          <pc:docMk/>
          <pc:sldMk cId="0" sldId="276"/>
        </pc:sldMkLst>
        <pc:graphicFrameChg chg="mod modGraphic">
          <ac:chgData name="Mayara Moura" userId="d3dc664735b74688" providerId="LiveId" clId="{31AF9560-0CA2-4DA1-93C7-1FAB3FCCD966}" dt="2025-07-08T07:32:38.647" v="3953" actId="255"/>
          <ac:graphicFrameMkLst>
            <pc:docMk/>
            <pc:sldMk cId="0" sldId="276"/>
            <ac:graphicFrameMk id="266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2:29.568" v="3952" actId="255"/>
        <pc:sldMkLst>
          <pc:docMk/>
          <pc:sldMk cId="0" sldId="277"/>
        </pc:sldMkLst>
        <pc:graphicFrameChg chg="mod modGraphic">
          <ac:chgData name="Mayara Moura" userId="d3dc664735b74688" providerId="LiveId" clId="{31AF9560-0CA2-4DA1-93C7-1FAB3FCCD966}" dt="2025-07-08T07:32:29.568" v="3952" actId="255"/>
          <ac:graphicFrameMkLst>
            <pc:docMk/>
            <pc:sldMk cId="0" sldId="277"/>
            <ac:graphicFrameMk id="275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2:22.433" v="3951" actId="207"/>
        <pc:sldMkLst>
          <pc:docMk/>
          <pc:sldMk cId="0" sldId="278"/>
        </pc:sldMkLst>
        <pc:graphicFrameChg chg="mod modGraphic">
          <ac:chgData name="Mayara Moura" userId="d3dc664735b74688" providerId="LiveId" clId="{31AF9560-0CA2-4DA1-93C7-1FAB3FCCD966}" dt="2025-07-08T07:32:22.433" v="3951" actId="207"/>
          <ac:graphicFrameMkLst>
            <pc:docMk/>
            <pc:sldMk cId="0" sldId="278"/>
            <ac:graphicFrameMk id="284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2:04.001" v="3949" actId="255"/>
        <pc:sldMkLst>
          <pc:docMk/>
          <pc:sldMk cId="0" sldId="279"/>
        </pc:sldMkLst>
        <pc:graphicFrameChg chg="mod modGraphic">
          <ac:chgData name="Mayara Moura" userId="d3dc664735b74688" providerId="LiveId" clId="{31AF9560-0CA2-4DA1-93C7-1FAB3FCCD966}" dt="2025-07-08T07:32:04.001" v="3949" actId="255"/>
          <ac:graphicFrameMkLst>
            <pc:docMk/>
            <pc:sldMk cId="0" sldId="279"/>
            <ac:graphicFrameMk id="293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1:51.957" v="3948" actId="207"/>
        <pc:sldMkLst>
          <pc:docMk/>
          <pc:sldMk cId="0" sldId="280"/>
        </pc:sldMkLst>
        <pc:graphicFrameChg chg="mod modGraphic">
          <ac:chgData name="Mayara Moura" userId="d3dc664735b74688" providerId="LiveId" clId="{31AF9560-0CA2-4DA1-93C7-1FAB3FCCD966}" dt="2025-07-08T07:31:51.957" v="3948" actId="207"/>
          <ac:graphicFrameMkLst>
            <pc:docMk/>
            <pc:sldMk cId="0" sldId="280"/>
            <ac:graphicFrameMk id="302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1:42.149" v="3946" actId="207"/>
        <pc:sldMkLst>
          <pc:docMk/>
          <pc:sldMk cId="0" sldId="281"/>
        </pc:sldMkLst>
        <pc:graphicFrameChg chg="mod modGraphic">
          <ac:chgData name="Mayara Moura" userId="d3dc664735b74688" providerId="LiveId" clId="{31AF9560-0CA2-4DA1-93C7-1FAB3FCCD966}" dt="2025-07-08T07:31:42.149" v="3946" actId="207"/>
          <ac:graphicFrameMkLst>
            <pc:docMk/>
            <pc:sldMk cId="0" sldId="281"/>
            <ac:graphicFrameMk id="311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1:29.341" v="3944" actId="255"/>
        <pc:sldMkLst>
          <pc:docMk/>
          <pc:sldMk cId="0" sldId="282"/>
        </pc:sldMkLst>
        <pc:graphicFrameChg chg="mod modGraphic">
          <ac:chgData name="Mayara Moura" userId="d3dc664735b74688" providerId="LiveId" clId="{31AF9560-0CA2-4DA1-93C7-1FAB3FCCD966}" dt="2025-07-08T07:31:29.341" v="3944" actId="255"/>
          <ac:graphicFrameMkLst>
            <pc:docMk/>
            <pc:sldMk cId="0" sldId="282"/>
            <ac:graphicFrameMk id="320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1:15.723" v="3943" actId="255"/>
        <pc:sldMkLst>
          <pc:docMk/>
          <pc:sldMk cId="0" sldId="283"/>
        </pc:sldMkLst>
        <pc:graphicFrameChg chg="mod modGraphic">
          <ac:chgData name="Mayara Moura" userId="d3dc664735b74688" providerId="LiveId" clId="{31AF9560-0CA2-4DA1-93C7-1FAB3FCCD966}" dt="2025-07-08T07:31:15.723" v="3943" actId="255"/>
          <ac:graphicFrameMkLst>
            <pc:docMk/>
            <pc:sldMk cId="0" sldId="283"/>
            <ac:graphicFrameMk id="329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1:07.432" v="3942" actId="113"/>
        <pc:sldMkLst>
          <pc:docMk/>
          <pc:sldMk cId="0" sldId="284"/>
        </pc:sldMkLst>
        <pc:graphicFrameChg chg="mod modGraphic">
          <ac:chgData name="Mayara Moura" userId="d3dc664735b74688" providerId="LiveId" clId="{31AF9560-0CA2-4DA1-93C7-1FAB3FCCD966}" dt="2025-07-08T07:31:07.432" v="3942" actId="113"/>
          <ac:graphicFrameMkLst>
            <pc:docMk/>
            <pc:sldMk cId="0" sldId="284"/>
            <ac:graphicFrameMk id="338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0:52.347" v="3939" actId="207"/>
        <pc:sldMkLst>
          <pc:docMk/>
          <pc:sldMk cId="0" sldId="285"/>
        </pc:sldMkLst>
        <pc:graphicFrameChg chg="mod modGraphic">
          <ac:chgData name="Mayara Moura" userId="d3dc664735b74688" providerId="LiveId" clId="{31AF9560-0CA2-4DA1-93C7-1FAB3FCCD966}" dt="2025-07-08T07:30:52.347" v="3939" actId="207"/>
          <ac:graphicFrameMkLst>
            <pc:docMk/>
            <pc:sldMk cId="0" sldId="285"/>
            <ac:graphicFrameMk id="347" creationId="{00000000-0000-0000-0000-000000000000}"/>
          </ac:graphicFrameMkLst>
        </pc:graphicFrameChg>
      </pc:sldChg>
      <pc:sldChg chg="modSp mod">
        <pc:chgData name="Mayara Moura" userId="d3dc664735b74688" providerId="LiveId" clId="{31AF9560-0CA2-4DA1-93C7-1FAB3FCCD966}" dt="2025-07-08T07:30:32.355" v="3935" actId="113"/>
        <pc:sldMkLst>
          <pc:docMk/>
          <pc:sldMk cId="0" sldId="286"/>
        </pc:sldMkLst>
        <pc:graphicFrameChg chg="mod modGraphic">
          <ac:chgData name="Mayara Moura" userId="d3dc664735b74688" providerId="LiveId" clId="{31AF9560-0CA2-4DA1-93C7-1FAB3FCCD966}" dt="2025-07-08T07:30:32.355" v="3935" actId="113"/>
          <ac:graphicFrameMkLst>
            <pc:docMk/>
            <pc:sldMk cId="0" sldId="286"/>
            <ac:graphicFrameMk id="356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84513cf0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84513cf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84513cf0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84513cf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fc94e7f58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30fc94e7f5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fc94e7f58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g30fc94e7f5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61853af83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g2d61853af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61853af83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2d61853af8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d61853af83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g2d61853af8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0634d65ee_0_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g320634d65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0634d65ee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g320634d65e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20634d65ee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g320634d65e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20634d65ee_0_2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g320634d65e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0634d65ee_0_3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g320634d65e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0634d65ee_0_4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g320634d65e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0634d65ee_0_4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g320634d65e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20634d65ee_0_5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g320634d65ee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0634d65ee_0_6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320634d65e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20634d65ee_0_7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g320634d65e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0634d65ee_0_8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g320634d65ee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20634d65ee_0_8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320634d65e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20634d65ee_0_9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g320634d65ee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20634d65ee_0_10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g320634d65ee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0634d65ee_0_1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g320634d65e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20634d65ee_0_12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g320634d65ee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d717b6d37e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g2d717b6d3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d717b6d37e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g2d717b6d37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d717b6d37e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g2d717b6d37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d717b6d37e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g2d717b6d37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d717b6d37e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g2d717b6d37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d717b6d37e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g2d717b6d37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d717b6d37e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g2d717b6d37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d717b6d37e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g2d717b6d37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84513cf0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84513cf0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84513cf0_0_9"/>
          <p:cNvGraphicFramePr/>
          <p:nvPr>
            <p:extLst>
              <p:ext uri="{D42A27DB-BD31-4B8C-83A1-F6EECF244321}">
                <p14:modId xmlns:p14="http://schemas.microsoft.com/office/powerpoint/2010/main" val="2912288316"/>
              </p:ext>
            </p:extLst>
          </p:nvPr>
        </p:nvGraphicFramePr>
        <p:xfrm>
          <a:off x="459499" y="1079292"/>
          <a:ext cx="8987025" cy="5006712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0222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0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1/07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3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FFFFFF"/>
                          </a:solidFill>
                        </a:rPr>
                        <a:t>MARCELA APARECIDA DA SILVA FRANÇA 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3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3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3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323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3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35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339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339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KARINA OLIVEIRA  CRM 111328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339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ANDRES ABDIEL ORTIZ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7" name="Google Shape;87;g2d384513cf0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84513cf0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0" y="127487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84513cf0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84513cf0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84513cf0_0_17"/>
          <p:cNvGraphicFramePr/>
          <p:nvPr>
            <p:extLst>
              <p:ext uri="{D42A27DB-BD31-4B8C-83A1-F6EECF244321}">
                <p14:modId xmlns:p14="http://schemas.microsoft.com/office/powerpoint/2010/main" val="3966768721"/>
              </p:ext>
            </p:extLst>
          </p:nvPr>
        </p:nvGraphicFramePr>
        <p:xfrm>
          <a:off x="459499" y="1139253"/>
          <a:ext cx="8987025" cy="4777727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905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00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8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rgbClr val="FFFFFF"/>
                          </a:solidFill>
                        </a:rPr>
                        <a:t>MARCELA APARECIDA DA SILVA FRANÇA </a:t>
                      </a:r>
                      <a:endParaRPr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8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8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8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80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8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KARINA OLIVEIRA  CRM 111328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6" name="Google Shape;96;g2d384513cf0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84513cf0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0" y="1321211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30fc94e7f58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0fc94e7f58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30fc94e7f58_0_8"/>
          <p:cNvGraphicFramePr/>
          <p:nvPr>
            <p:extLst>
              <p:ext uri="{D42A27DB-BD31-4B8C-83A1-F6EECF244321}">
                <p14:modId xmlns:p14="http://schemas.microsoft.com/office/powerpoint/2010/main" val="525921310"/>
              </p:ext>
            </p:extLst>
          </p:nvPr>
        </p:nvGraphicFramePr>
        <p:xfrm>
          <a:off x="459499" y="989351"/>
          <a:ext cx="8987025" cy="4773652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734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28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4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4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4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4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46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4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3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           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3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3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0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ARISLANY RICARDO VITOR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g30fc94e7f58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30fc94e7f58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0" y="10949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0fc94e7f58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0fc94e7f58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g30fc94e7f58_0_16"/>
          <p:cNvGraphicFramePr/>
          <p:nvPr>
            <p:extLst>
              <p:ext uri="{D42A27DB-BD31-4B8C-83A1-F6EECF244321}">
                <p14:modId xmlns:p14="http://schemas.microsoft.com/office/powerpoint/2010/main" val="942332752"/>
              </p:ext>
            </p:extLst>
          </p:nvPr>
        </p:nvGraphicFramePr>
        <p:xfrm>
          <a:off x="459499" y="1214203"/>
          <a:ext cx="8987025" cy="4702776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679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64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38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3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3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3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38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3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5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5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5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4" name="Google Shape;114;g30fc94e7f58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g30fc94e7f58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0" y="13212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2d61853af8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d61853af8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" name="Google Shape;122;g2d61853af83_0_0"/>
          <p:cNvGraphicFramePr/>
          <p:nvPr>
            <p:extLst>
              <p:ext uri="{D42A27DB-BD31-4B8C-83A1-F6EECF244321}">
                <p14:modId xmlns:p14="http://schemas.microsoft.com/office/powerpoint/2010/main" val="523161203"/>
              </p:ext>
            </p:extLst>
          </p:nvPr>
        </p:nvGraphicFramePr>
        <p:xfrm>
          <a:off x="489479" y="1079293"/>
          <a:ext cx="8987025" cy="483769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686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502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05/07/2025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34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34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4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34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34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0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0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0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0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DRA.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3" name="Google Shape;123;g2d61853af83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g2d61853af8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70039" y="10792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d61853af83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d61853af83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1" name="Google Shape;131;g2d61853af83_0_8"/>
          <p:cNvGraphicFramePr/>
          <p:nvPr>
            <p:extLst>
              <p:ext uri="{D42A27DB-BD31-4B8C-83A1-F6EECF244321}">
                <p14:modId xmlns:p14="http://schemas.microsoft.com/office/powerpoint/2010/main" val="3383785927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06/07/2025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 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DRA.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2" name="Google Shape;132;g2d61853af83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2d61853af83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2d61853af83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2d61853af83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g2d61853af83_0_16"/>
          <p:cNvGraphicFramePr/>
          <p:nvPr>
            <p:extLst>
              <p:ext uri="{D42A27DB-BD31-4B8C-83A1-F6EECF244321}">
                <p14:modId xmlns:p14="http://schemas.microsoft.com/office/powerpoint/2010/main" val="2507134846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DRA.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FELIPE RODRIQUES GATTO  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1" name="Google Shape;141;g2d61853af83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2d61853af83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320634d65ee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20634d65ee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g320634d65ee_0_1"/>
          <p:cNvGraphicFramePr/>
          <p:nvPr>
            <p:extLst>
              <p:ext uri="{D42A27DB-BD31-4B8C-83A1-F6EECF244321}">
                <p14:modId xmlns:p14="http://schemas.microsoft.com/office/powerpoint/2010/main" val="9035010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8/07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KARINA OLIVEIRA  CRM 111328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0" name="Google Shape;150;g320634d65ee_0_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0634d65ee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20634d65ee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320634d65ee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8" name="Google Shape;158;g320634d65ee_0_9"/>
          <p:cNvGraphicFramePr/>
          <p:nvPr>
            <p:extLst>
              <p:ext uri="{D42A27DB-BD31-4B8C-83A1-F6EECF244321}">
                <p14:modId xmlns:p14="http://schemas.microsoft.com/office/powerpoint/2010/main" val="2778107339"/>
              </p:ext>
            </p:extLst>
          </p:nvPr>
        </p:nvGraphicFramePr>
        <p:xfrm>
          <a:off x="459499" y="1289155"/>
          <a:ext cx="8987025" cy="4627826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4043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072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86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8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8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8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86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8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2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KARINA OLIVEIRA  CRM 111328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2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2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ARISLANY RICARDO VITOR   CRM 262329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9" name="Google Shape;159;g320634d65ee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320634d65ee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0" y="1409787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320634d65ee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20634d65ee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7" name="Google Shape;167;g320634d65ee_0_17"/>
          <p:cNvGraphicFramePr/>
          <p:nvPr>
            <p:extLst>
              <p:ext uri="{D42A27DB-BD31-4B8C-83A1-F6EECF244321}">
                <p14:modId xmlns:p14="http://schemas.microsoft.com/office/powerpoint/2010/main" val="51328709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10/07/2025- Quinta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ALEXIA PATRICIO MATOSKIO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8" name="Google Shape;168;g320634d65ee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g320634d65ee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20634d65ee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20634d65ee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g320634d65ee_0_25"/>
          <p:cNvGraphicFramePr/>
          <p:nvPr>
            <p:extLst>
              <p:ext uri="{D42A27DB-BD31-4B8C-83A1-F6EECF244321}">
                <p14:modId xmlns:p14="http://schemas.microsoft.com/office/powerpoint/2010/main" val="249753384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7" name="Google Shape;177;g320634d65ee_0_2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g320634d65ee_0_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20634d65ee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320634d65ee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5" name="Google Shape;185;g320634d65ee_0_33"/>
          <p:cNvGraphicFramePr/>
          <p:nvPr>
            <p:extLst>
              <p:ext uri="{D42A27DB-BD31-4B8C-83A1-F6EECF244321}">
                <p14:modId xmlns:p14="http://schemas.microsoft.com/office/powerpoint/2010/main" val="166940311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12/07/2025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    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    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6" name="Google Shape;186;g320634d65ee_0_3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g320634d65ee_0_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320634d65ee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20634d65ee_0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4" name="Google Shape;194;g320634d65ee_0_41"/>
          <p:cNvGraphicFramePr/>
          <p:nvPr>
            <p:extLst>
              <p:ext uri="{D42A27DB-BD31-4B8C-83A1-F6EECF244321}">
                <p14:modId xmlns:p14="http://schemas.microsoft.com/office/powerpoint/2010/main" val="1915561873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13/07/2025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5" name="Google Shape;195;g320634d65ee_0_4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320634d65ee_0_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320634d65ee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20634d65ee_0_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3" name="Google Shape;203;g320634d65ee_0_49"/>
          <p:cNvGraphicFramePr/>
          <p:nvPr>
            <p:extLst>
              <p:ext uri="{D42A27DB-BD31-4B8C-83A1-F6EECF244321}">
                <p14:modId xmlns:p14="http://schemas.microsoft.com/office/powerpoint/2010/main" val="2184965411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FELIPE RODRIQUES GATTO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04" name="Google Shape;204;g320634d65ee_0_4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g320634d65ee_0_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320634d65ee_0_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320634d65ee_0_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2" name="Google Shape;212;g320634d65ee_0_57"/>
          <p:cNvGraphicFramePr/>
          <p:nvPr>
            <p:extLst>
              <p:ext uri="{D42A27DB-BD31-4B8C-83A1-F6EECF244321}">
                <p14:modId xmlns:p14="http://schemas.microsoft.com/office/powerpoint/2010/main" val="4044263609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15/07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DRA,.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ANDRES ABDIEL ORTIZ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3" name="Google Shape;213;g320634d65ee_0_5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g320634d65ee_0_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320634d65ee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20634d65ee_0_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g320634d65ee_0_65"/>
          <p:cNvGraphicFramePr/>
          <p:nvPr>
            <p:extLst>
              <p:ext uri="{D42A27DB-BD31-4B8C-83A1-F6EECF244321}">
                <p14:modId xmlns:p14="http://schemas.microsoft.com/office/powerpoint/2010/main" val="320675257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ARISLANY RICARDO VITOR           CRM 262329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  CRM  248030 (CONCURSADO)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22" name="Google Shape;222;g320634d65ee_0_6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g320634d65ee_0_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20634d65ee_0_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20634d65ee_0_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g320634d65ee_0_73"/>
          <p:cNvGraphicFramePr/>
          <p:nvPr>
            <p:extLst>
              <p:ext uri="{D42A27DB-BD31-4B8C-83A1-F6EECF244321}">
                <p14:modId xmlns:p14="http://schemas.microsoft.com/office/powerpoint/2010/main" val="88993403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ALEXIA PATRICIO MATOSKIO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31" name="Google Shape;231;g320634d65ee_0_7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g320634d65ee_0_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320634d65ee_0_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20634d65ee_0_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" name="Google Shape;239;g320634d65ee_0_81"/>
          <p:cNvGraphicFramePr/>
          <p:nvPr>
            <p:extLst>
              <p:ext uri="{D42A27DB-BD31-4B8C-83A1-F6EECF244321}">
                <p14:modId xmlns:p14="http://schemas.microsoft.com/office/powerpoint/2010/main" val="3092042419"/>
              </p:ext>
            </p:extLst>
          </p:nvPr>
        </p:nvGraphicFramePr>
        <p:xfrm>
          <a:off x="459499" y="1556013"/>
          <a:ext cx="8987024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0" name="Google Shape;240;g320634d65ee_0_8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g320634d65ee_0_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320634d65ee_0_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20634d65ee_0_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8" name="Google Shape;248;g320634d65ee_0_89"/>
          <p:cNvGraphicFramePr/>
          <p:nvPr>
            <p:extLst>
              <p:ext uri="{D42A27DB-BD31-4B8C-83A1-F6EECF244321}">
                <p14:modId xmlns:p14="http://schemas.microsoft.com/office/powerpoint/2010/main" val="89386140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19/07/2025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THAIS FERRAZ GONÇALVES   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9" name="Google Shape;249;g320634d65ee_0_8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g320634d65ee_0_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20634d65ee_0_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20634d65ee_0_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7" name="Google Shape;257;g320634d65ee_0_97"/>
          <p:cNvGraphicFramePr/>
          <p:nvPr>
            <p:extLst>
              <p:ext uri="{D42A27DB-BD31-4B8C-83A1-F6EECF244321}">
                <p14:modId xmlns:p14="http://schemas.microsoft.com/office/powerpoint/2010/main" val="57904544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20/07/2025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CAMILLA PEREIRA PARENTE GUEDES     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DRA.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CAMILLA PEREIRA PARENTE GUEDES     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8" name="Google Shape;258;g320634d65ee_0_9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g320634d65ee_0_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320634d65ee_0_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20634d65ee_0_1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6" name="Google Shape;266;g320634d65ee_0_105"/>
          <p:cNvGraphicFramePr/>
          <p:nvPr>
            <p:extLst>
              <p:ext uri="{D42A27DB-BD31-4B8C-83A1-F6EECF244321}">
                <p14:modId xmlns:p14="http://schemas.microsoft.com/office/powerpoint/2010/main" val="2504892880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FELIPE RODRIQUES GATTO 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67" name="Google Shape;267;g320634d65ee_0_10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g320634d65ee_0_1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g320634d65ee_0_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320634d65ee_0_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g320634d65ee_0_113"/>
          <p:cNvGraphicFramePr/>
          <p:nvPr>
            <p:extLst>
              <p:ext uri="{D42A27DB-BD31-4B8C-83A1-F6EECF244321}">
                <p14:modId xmlns:p14="http://schemas.microsoft.com/office/powerpoint/2010/main" val="106927373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22/07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DRA, KARINA OLIVEIRA  CRM 111328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76" name="Google Shape;276;g320634d65ee_0_11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g320634d65ee_0_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320634d65ee_0_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g320634d65ee_0_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4" name="Google Shape;284;g320634d65ee_0_121"/>
          <p:cNvGraphicFramePr/>
          <p:nvPr>
            <p:extLst>
              <p:ext uri="{D42A27DB-BD31-4B8C-83A1-F6EECF244321}">
                <p14:modId xmlns:p14="http://schemas.microsoft.com/office/powerpoint/2010/main" val="299042750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KARINA OLIVEIRA  CRM 111328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MARIANA REBELO SCHEDER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85" name="Google Shape;285;g320634d65ee_0_12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g320634d65ee_0_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2d717b6d37e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2d717b6d37e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3" name="Google Shape;293;g2d717b6d37e_0_0"/>
          <p:cNvGraphicFramePr/>
          <p:nvPr>
            <p:extLst>
              <p:ext uri="{D42A27DB-BD31-4B8C-83A1-F6EECF244321}">
                <p14:modId xmlns:p14="http://schemas.microsoft.com/office/powerpoint/2010/main" val="96364793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ALEXIA PATRICIO MATOSKIO    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ALESSANDRA C.  TOLEDO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94" name="Google Shape;294;g2d717b6d37e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2d717b6d37e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g2d717b6d37e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d717b6d37e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2" name="Google Shape;302;g2d717b6d37e_0_8"/>
          <p:cNvGraphicFramePr/>
          <p:nvPr>
            <p:extLst>
              <p:ext uri="{D42A27DB-BD31-4B8C-83A1-F6EECF244321}">
                <p14:modId xmlns:p14="http://schemas.microsoft.com/office/powerpoint/2010/main" val="3423505179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03" name="Google Shape;303;g2d717b6d37e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g2d717b6d37e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g2d717b6d37e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2d717b6d37e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1" name="Google Shape;311;g2d717b6d37e_0_16"/>
          <p:cNvGraphicFramePr/>
          <p:nvPr>
            <p:extLst>
              <p:ext uri="{D42A27DB-BD31-4B8C-83A1-F6EECF244321}">
                <p14:modId xmlns:p14="http://schemas.microsoft.com/office/powerpoint/2010/main" val="391256353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26/07/2025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    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SILVIA ROBERTA DOS SANTOS CRM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DRA. 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2" name="Google Shape;312;g2d717b6d37e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g2d717b6d37e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g2d717b6d37e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2d717b6d37e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0" name="Google Shape;320;g2d717b6d37e_0_24"/>
          <p:cNvGraphicFramePr/>
          <p:nvPr>
            <p:extLst>
              <p:ext uri="{D42A27DB-BD31-4B8C-83A1-F6EECF244321}">
                <p14:modId xmlns:p14="http://schemas.microsoft.com/office/powerpoint/2010/main" val="404234460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27/07/2025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THAIS FERRAZ GONÇALVES  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FRIDA MANFRIN VIEIRA    CRM  258526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648220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21" name="Google Shape;321;g2d717b6d37e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g2d717b6d37e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g2d717b6d37e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2d717b6d37e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9" name="Google Shape;329;g2d717b6d37e_0_32"/>
          <p:cNvGraphicFramePr/>
          <p:nvPr>
            <p:extLst>
              <p:ext uri="{D42A27DB-BD31-4B8C-83A1-F6EECF244321}">
                <p14:modId xmlns:p14="http://schemas.microsoft.com/office/powerpoint/2010/main" val="4240872742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DRA .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FELIPE RODRIQUES GATTO 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0" name="Google Shape;330;g2d717b6d37e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g2d717b6d37e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g2d717b6d37e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2d717b6d37e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Google Shape;338;g2d717b6d37e_0_40"/>
          <p:cNvGraphicFramePr/>
          <p:nvPr>
            <p:extLst>
              <p:ext uri="{D42A27DB-BD31-4B8C-83A1-F6EECF244321}">
                <p14:modId xmlns:p14="http://schemas.microsoft.com/office/powerpoint/2010/main" val="3916087097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29/07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KARINA OLIVEIRA  CRM 111328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9" name="Google Shape;339;g2d717b6d37e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g2d717b6d37e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g2d717b6d37e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2d717b6d37e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7" name="Google Shape;347;g2d717b6d37e_0_48"/>
          <p:cNvGraphicFramePr/>
          <p:nvPr>
            <p:extLst>
              <p:ext uri="{D42A27DB-BD31-4B8C-83A1-F6EECF244321}">
                <p14:modId xmlns:p14="http://schemas.microsoft.com/office/powerpoint/2010/main" val="403860353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KARINA OLIVEIRA  CRM 111328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CAMILLA PEREIRA PARENTE GUEDES     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48" name="Google Shape;348;g2d717b6d37e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g2d717b6d37e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g2d717b6d37e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2d717b6d37e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6" name="Google Shape;356;g2d717b6d37e_0_56"/>
          <p:cNvGraphicFramePr/>
          <p:nvPr>
            <p:extLst>
              <p:ext uri="{D42A27DB-BD31-4B8C-83A1-F6EECF244321}">
                <p14:modId xmlns:p14="http://schemas.microsoft.com/office/powerpoint/2010/main" val="1832379135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31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ALEXIA PATRICIO MATOSKIO    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ALESSANDRA C.  TOLEDO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57" name="Google Shape;357;g2d717b6d37e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g2d717b6d37e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3131</Words>
  <Application>Microsoft Office PowerPoint</Application>
  <PresentationFormat>Papel A4 (210 x 297 mm)</PresentationFormat>
  <Paragraphs>744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2</cp:revision>
  <dcterms:created xsi:type="dcterms:W3CDTF">2022-03-29T18:09:15Z</dcterms:created>
  <dcterms:modified xsi:type="dcterms:W3CDTF">2025-07-08T07:36:01Z</dcterms:modified>
</cp:coreProperties>
</file>