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3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</p:sldIdLst>
  <p:sldSz cx="9906000" cy="6858000" type="A4"/>
  <p:notesSz cx="7104063" cy="10234613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3120">
          <p15:clr>
            <a:srgbClr val="000000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8" roundtripDataSignature="AMtx7mik3LtPbichtGxEbk6E6ByslExkY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493BC2D-B1CA-4BDF-BC39-3428337F7253}" v="135" dt="2025-07-30T04:59:35.025"/>
  </p1510:revLst>
</p1510:revInfo>
</file>

<file path=ppt/tableStyles.xml><?xml version="1.0" encoding="utf-8"?>
<a:tblStyleLst xmlns:a="http://schemas.openxmlformats.org/drawingml/2006/main" def="{EFBC009D-EEAB-485D-9B66-E5A3F8DAE4F1}">
  <a:tblStyle styleId="{EFBC009D-EEAB-485D-9B66-E5A3F8DAE4F1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4" d="100"/>
          <a:sy n="64" d="100"/>
        </p:scale>
        <p:origin x="1410" y="78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customschemas.google.com/relationships/presentationmetadata" Target="meta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43" Type="http://schemas.microsoft.com/office/2016/11/relationships/changesInfo" Target="changesInfos/changesInfo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yara Moura" userId="d3dc664735b74688" providerId="LiveId" clId="{1493BC2D-B1CA-4BDF-BC39-3428337F7253}"/>
    <pc:docChg chg="undo custSel modSld">
      <pc:chgData name="Mayara Moura" userId="d3dc664735b74688" providerId="LiveId" clId="{1493BC2D-B1CA-4BDF-BC39-3428337F7253}" dt="2025-07-30T04:59:44.267" v="2961" actId="255"/>
      <pc:docMkLst>
        <pc:docMk/>
      </pc:docMkLst>
      <pc:sldChg chg="modSp mod">
        <pc:chgData name="Mayara Moura" userId="d3dc664735b74688" providerId="LiveId" clId="{1493BC2D-B1CA-4BDF-BC39-3428337F7253}" dt="2025-07-29T06:07:01.896" v="363" actId="255"/>
        <pc:sldMkLst>
          <pc:docMk/>
          <pc:sldMk cId="0" sldId="256"/>
        </pc:sldMkLst>
        <pc:graphicFrameChg chg="mod modGraphic">
          <ac:chgData name="Mayara Moura" userId="d3dc664735b74688" providerId="LiveId" clId="{1493BC2D-B1CA-4BDF-BC39-3428337F7253}" dt="2025-07-29T06:07:01.896" v="363" actId="255"/>
          <ac:graphicFrameMkLst>
            <pc:docMk/>
            <pc:sldMk cId="0" sldId="256"/>
            <ac:graphicFrameMk id="81" creationId="{00000000-0000-0000-0000-000000000000}"/>
          </ac:graphicFrameMkLst>
        </pc:graphicFrameChg>
      </pc:sldChg>
      <pc:sldChg chg="modSp mod">
        <pc:chgData name="Mayara Moura" userId="d3dc664735b74688" providerId="LiveId" clId="{1493BC2D-B1CA-4BDF-BC39-3428337F7253}" dt="2025-07-29T06:32:24.710" v="589" actId="113"/>
        <pc:sldMkLst>
          <pc:docMk/>
          <pc:sldMk cId="0" sldId="257"/>
        </pc:sldMkLst>
        <pc:graphicFrameChg chg="mod modGraphic">
          <ac:chgData name="Mayara Moura" userId="d3dc664735b74688" providerId="LiveId" clId="{1493BC2D-B1CA-4BDF-BC39-3428337F7253}" dt="2025-07-29T06:32:24.710" v="589" actId="113"/>
          <ac:graphicFrameMkLst>
            <pc:docMk/>
            <pc:sldMk cId="0" sldId="257"/>
            <ac:graphicFrameMk id="90" creationId="{00000000-0000-0000-0000-000000000000}"/>
          </ac:graphicFrameMkLst>
        </pc:graphicFrameChg>
      </pc:sldChg>
      <pc:sldChg chg="modSp mod">
        <pc:chgData name="Mayara Moura" userId="d3dc664735b74688" providerId="LiveId" clId="{1493BC2D-B1CA-4BDF-BC39-3428337F7253}" dt="2025-07-29T06:55:02.343" v="1111" actId="255"/>
        <pc:sldMkLst>
          <pc:docMk/>
          <pc:sldMk cId="0" sldId="258"/>
        </pc:sldMkLst>
        <pc:graphicFrameChg chg="mod modGraphic">
          <ac:chgData name="Mayara Moura" userId="d3dc664735b74688" providerId="LiveId" clId="{1493BC2D-B1CA-4BDF-BC39-3428337F7253}" dt="2025-07-29T06:55:02.343" v="1111" actId="255"/>
          <ac:graphicFrameMkLst>
            <pc:docMk/>
            <pc:sldMk cId="0" sldId="258"/>
            <ac:graphicFrameMk id="99" creationId="{00000000-0000-0000-0000-000000000000}"/>
          </ac:graphicFrameMkLst>
        </pc:graphicFrameChg>
      </pc:sldChg>
      <pc:sldChg chg="modSp mod">
        <pc:chgData name="Mayara Moura" userId="d3dc664735b74688" providerId="LiveId" clId="{1493BC2D-B1CA-4BDF-BC39-3428337F7253}" dt="2025-07-30T00:32:25.622" v="1575" actId="255"/>
        <pc:sldMkLst>
          <pc:docMk/>
          <pc:sldMk cId="0" sldId="259"/>
        </pc:sldMkLst>
        <pc:graphicFrameChg chg="mod modGraphic">
          <ac:chgData name="Mayara Moura" userId="d3dc664735b74688" providerId="LiveId" clId="{1493BC2D-B1CA-4BDF-BC39-3428337F7253}" dt="2025-07-30T00:32:25.622" v="1575" actId="255"/>
          <ac:graphicFrameMkLst>
            <pc:docMk/>
            <pc:sldMk cId="0" sldId="259"/>
            <ac:graphicFrameMk id="108" creationId="{00000000-0000-0000-0000-000000000000}"/>
          </ac:graphicFrameMkLst>
        </pc:graphicFrameChg>
      </pc:sldChg>
      <pc:sldChg chg="modSp mod">
        <pc:chgData name="Mayara Moura" userId="d3dc664735b74688" providerId="LiveId" clId="{1493BC2D-B1CA-4BDF-BC39-3428337F7253}" dt="2025-07-30T00:50:37.188" v="2078" actId="255"/>
        <pc:sldMkLst>
          <pc:docMk/>
          <pc:sldMk cId="0" sldId="260"/>
        </pc:sldMkLst>
        <pc:graphicFrameChg chg="mod modGraphic">
          <ac:chgData name="Mayara Moura" userId="d3dc664735b74688" providerId="LiveId" clId="{1493BC2D-B1CA-4BDF-BC39-3428337F7253}" dt="2025-07-30T00:50:37.188" v="2078" actId="255"/>
          <ac:graphicFrameMkLst>
            <pc:docMk/>
            <pc:sldMk cId="0" sldId="260"/>
            <ac:graphicFrameMk id="117" creationId="{00000000-0000-0000-0000-000000000000}"/>
          </ac:graphicFrameMkLst>
        </pc:graphicFrameChg>
      </pc:sldChg>
      <pc:sldChg chg="modSp mod">
        <pc:chgData name="Mayara Moura" userId="d3dc664735b74688" providerId="LiveId" clId="{1493BC2D-B1CA-4BDF-BC39-3428337F7253}" dt="2025-07-30T01:08:56.175" v="2234" actId="255"/>
        <pc:sldMkLst>
          <pc:docMk/>
          <pc:sldMk cId="0" sldId="261"/>
        </pc:sldMkLst>
        <pc:graphicFrameChg chg="mod modGraphic">
          <ac:chgData name="Mayara Moura" userId="d3dc664735b74688" providerId="LiveId" clId="{1493BC2D-B1CA-4BDF-BC39-3428337F7253}" dt="2025-07-30T01:08:56.175" v="2234" actId="255"/>
          <ac:graphicFrameMkLst>
            <pc:docMk/>
            <pc:sldMk cId="0" sldId="261"/>
            <ac:graphicFrameMk id="126" creationId="{00000000-0000-0000-0000-000000000000}"/>
          </ac:graphicFrameMkLst>
        </pc:graphicFrameChg>
      </pc:sldChg>
      <pc:sldChg chg="modSp mod">
        <pc:chgData name="Mayara Moura" userId="d3dc664735b74688" providerId="LiveId" clId="{1493BC2D-B1CA-4BDF-BC39-3428337F7253}" dt="2025-07-30T01:21:47.605" v="2591" actId="113"/>
        <pc:sldMkLst>
          <pc:docMk/>
          <pc:sldMk cId="0" sldId="262"/>
        </pc:sldMkLst>
        <pc:graphicFrameChg chg="mod modGraphic">
          <ac:chgData name="Mayara Moura" userId="d3dc664735b74688" providerId="LiveId" clId="{1493BC2D-B1CA-4BDF-BC39-3428337F7253}" dt="2025-07-30T01:21:47.605" v="2591" actId="113"/>
          <ac:graphicFrameMkLst>
            <pc:docMk/>
            <pc:sldMk cId="0" sldId="262"/>
            <ac:graphicFrameMk id="135" creationId="{00000000-0000-0000-0000-000000000000}"/>
          </ac:graphicFrameMkLst>
        </pc:graphicFrameChg>
      </pc:sldChg>
      <pc:sldChg chg="modSp mod">
        <pc:chgData name="Mayara Moura" userId="d3dc664735b74688" providerId="LiveId" clId="{1493BC2D-B1CA-4BDF-BC39-3428337F7253}" dt="2025-07-30T01:27:40.752" v="2802" actId="255"/>
        <pc:sldMkLst>
          <pc:docMk/>
          <pc:sldMk cId="0" sldId="263"/>
        </pc:sldMkLst>
        <pc:graphicFrameChg chg="mod modGraphic">
          <ac:chgData name="Mayara Moura" userId="d3dc664735b74688" providerId="LiveId" clId="{1493BC2D-B1CA-4BDF-BC39-3428337F7253}" dt="2025-07-30T01:27:40.752" v="2802" actId="255"/>
          <ac:graphicFrameMkLst>
            <pc:docMk/>
            <pc:sldMk cId="0" sldId="263"/>
            <ac:graphicFrameMk id="144" creationId="{00000000-0000-0000-0000-000000000000}"/>
          </ac:graphicFrameMkLst>
        </pc:graphicFrameChg>
      </pc:sldChg>
      <pc:sldChg chg="modSp mod">
        <pc:chgData name="Mayara Moura" userId="d3dc664735b74688" providerId="LiveId" clId="{1493BC2D-B1CA-4BDF-BC39-3428337F7253}" dt="2025-07-29T06:37:09.949" v="692" actId="255"/>
        <pc:sldMkLst>
          <pc:docMk/>
          <pc:sldMk cId="0" sldId="264"/>
        </pc:sldMkLst>
        <pc:graphicFrameChg chg="mod modGraphic">
          <ac:chgData name="Mayara Moura" userId="d3dc664735b74688" providerId="LiveId" clId="{1493BC2D-B1CA-4BDF-BC39-3428337F7253}" dt="2025-07-29T06:37:09.949" v="692" actId="255"/>
          <ac:graphicFrameMkLst>
            <pc:docMk/>
            <pc:sldMk cId="0" sldId="264"/>
            <ac:graphicFrameMk id="153" creationId="{00000000-0000-0000-0000-000000000000}"/>
          </ac:graphicFrameMkLst>
        </pc:graphicFrameChg>
      </pc:sldChg>
      <pc:sldChg chg="modSp mod">
        <pc:chgData name="Mayara Moura" userId="d3dc664735b74688" providerId="LiveId" clId="{1493BC2D-B1CA-4BDF-BC39-3428337F7253}" dt="2025-07-29T06:58:44.206" v="1212" actId="255"/>
        <pc:sldMkLst>
          <pc:docMk/>
          <pc:sldMk cId="0" sldId="265"/>
        </pc:sldMkLst>
        <pc:graphicFrameChg chg="mod modGraphic">
          <ac:chgData name="Mayara Moura" userId="d3dc664735b74688" providerId="LiveId" clId="{1493BC2D-B1CA-4BDF-BC39-3428337F7253}" dt="2025-07-29T06:58:44.206" v="1212" actId="255"/>
          <ac:graphicFrameMkLst>
            <pc:docMk/>
            <pc:sldMk cId="0" sldId="265"/>
            <ac:graphicFrameMk id="162" creationId="{00000000-0000-0000-0000-000000000000}"/>
          </ac:graphicFrameMkLst>
        </pc:graphicFrameChg>
      </pc:sldChg>
      <pc:sldChg chg="modSp mod">
        <pc:chgData name="Mayara Moura" userId="d3dc664735b74688" providerId="LiveId" clId="{1493BC2D-B1CA-4BDF-BC39-3428337F7253}" dt="2025-07-30T00:38:31.621" v="1845"/>
        <pc:sldMkLst>
          <pc:docMk/>
          <pc:sldMk cId="0" sldId="266"/>
        </pc:sldMkLst>
        <pc:graphicFrameChg chg="mod modGraphic">
          <ac:chgData name="Mayara Moura" userId="d3dc664735b74688" providerId="LiveId" clId="{1493BC2D-B1CA-4BDF-BC39-3428337F7253}" dt="2025-07-30T00:38:31.621" v="1845"/>
          <ac:graphicFrameMkLst>
            <pc:docMk/>
            <pc:sldMk cId="0" sldId="266"/>
            <ac:graphicFrameMk id="171" creationId="{00000000-0000-0000-0000-000000000000}"/>
          </ac:graphicFrameMkLst>
        </pc:graphicFrameChg>
      </pc:sldChg>
      <pc:sldChg chg="modSp mod">
        <pc:chgData name="Mayara Moura" userId="d3dc664735b74688" providerId="LiveId" clId="{1493BC2D-B1CA-4BDF-BC39-3428337F7253}" dt="2025-07-30T00:54:25.041" v="2090" actId="255"/>
        <pc:sldMkLst>
          <pc:docMk/>
          <pc:sldMk cId="0" sldId="267"/>
        </pc:sldMkLst>
        <pc:graphicFrameChg chg="mod modGraphic">
          <ac:chgData name="Mayara Moura" userId="d3dc664735b74688" providerId="LiveId" clId="{1493BC2D-B1CA-4BDF-BC39-3428337F7253}" dt="2025-07-30T00:54:25.041" v="2090" actId="255"/>
          <ac:graphicFrameMkLst>
            <pc:docMk/>
            <pc:sldMk cId="0" sldId="267"/>
            <ac:graphicFrameMk id="180" creationId="{00000000-0000-0000-0000-000000000000}"/>
          </ac:graphicFrameMkLst>
        </pc:graphicFrameChg>
      </pc:sldChg>
      <pc:sldChg chg="modSp mod">
        <pc:chgData name="Mayara Moura" userId="d3dc664735b74688" providerId="LiveId" clId="{1493BC2D-B1CA-4BDF-BC39-3428337F7253}" dt="2025-07-30T01:09:40.156" v="2296" actId="20577"/>
        <pc:sldMkLst>
          <pc:docMk/>
          <pc:sldMk cId="0" sldId="268"/>
        </pc:sldMkLst>
        <pc:graphicFrameChg chg="mod modGraphic">
          <ac:chgData name="Mayara Moura" userId="d3dc664735b74688" providerId="LiveId" clId="{1493BC2D-B1CA-4BDF-BC39-3428337F7253}" dt="2025-07-30T01:09:40.156" v="2296" actId="20577"/>
          <ac:graphicFrameMkLst>
            <pc:docMk/>
            <pc:sldMk cId="0" sldId="268"/>
            <ac:graphicFrameMk id="189" creationId="{00000000-0000-0000-0000-000000000000}"/>
          </ac:graphicFrameMkLst>
        </pc:graphicFrameChg>
      </pc:sldChg>
      <pc:sldChg chg="modSp mod">
        <pc:chgData name="Mayara Moura" userId="d3dc664735b74688" providerId="LiveId" clId="{1493BC2D-B1CA-4BDF-BC39-3428337F7253}" dt="2025-07-30T01:25:58.212" v="2801" actId="20577"/>
        <pc:sldMkLst>
          <pc:docMk/>
          <pc:sldMk cId="0" sldId="269"/>
        </pc:sldMkLst>
        <pc:graphicFrameChg chg="mod modGraphic">
          <ac:chgData name="Mayara Moura" userId="d3dc664735b74688" providerId="LiveId" clId="{1493BC2D-B1CA-4BDF-BC39-3428337F7253}" dt="2025-07-30T01:25:58.212" v="2801" actId="20577"/>
          <ac:graphicFrameMkLst>
            <pc:docMk/>
            <pc:sldMk cId="0" sldId="269"/>
            <ac:graphicFrameMk id="198" creationId="{00000000-0000-0000-0000-000000000000}"/>
          </ac:graphicFrameMkLst>
        </pc:graphicFrameChg>
      </pc:sldChg>
      <pc:sldChg chg="modSp mod">
        <pc:chgData name="Mayara Moura" userId="d3dc664735b74688" providerId="LiveId" clId="{1493BC2D-B1CA-4BDF-BC39-3428337F7253}" dt="2025-07-29T06:14:38.474" v="427" actId="255"/>
        <pc:sldMkLst>
          <pc:docMk/>
          <pc:sldMk cId="0" sldId="270"/>
        </pc:sldMkLst>
        <pc:graphicFrameChg chg="mod modGraphic">
          <ac:chgData name="Mayara Moura" userId="d3dc664735b74688" providerId="LiveId" clId="{1493BC2D-B1CA-4BDF-BC39-3428337F7253}" dt="2025-07-29T06:14:38.474" v="427" actId="255"/>
          <ac:graphicFrameMkLst>
            <pc:docMk/>
            <pc:sldMk cId="0" sldId="270"/>
            <ac:graphicFrameMk id="207" creationId="{00000000-0000-0000-0000-000000000000}"/>
          </ac:graphicFrameMkLst>
        </pc:graphicFrameChg>
      </pc:sldChg>
      <pc:sldChg chg="modSp mod">
        <pc:chgData name="Mayara Moura" userId="d3dc664735b74688" providerId="LiveId" clId="{1493BC2D-B1CA-4BDF-BC39-3428337F7253}" dt="2025-07-29T06:45:04.885" v="832" actId="255"/>
        <pc:sldMkLst>
          <pc:docMk/>
          <pc:sldMk cId="0" sldId="271"/>
        </pc:sldMkLst>
        <pc:graphicFrameChg chg="mod modGraphic">
          <ac:chgData name="Mayara Moura" userId="d3dc664735b74688" providerId="LiveId" clId="{1493BC2D-B1CA-4BDF-BC39-3428337F7253}" dt="2025-07-29T06:45:04.885" v="832" actId="255"/>
          <ac:graphicFrameMkLst>
            <pc:docMk/>
            <pc:sldMk cId="0" sldId="271"/>
            <ac:graphicFrameMk id="216" creationId="{00000000-0000-0000-0000-000000000000}"/>
          </ac:graphicFrameMkLst>
        </pc:graphicFrameChg>
      </pc:sldChg>
      <pc:sldChg chg="modSp mod">
        <pc:chgData name="Mayara Moura" userId="d3dc664735b74688" providerId="LiveId" clId="{1493BC2D-B1CA-4BDF-BC39-3428337F7253}" dt="2025-07-29T07:03:42.634" v="1314" actId="255"/>
        <pc:sldMkLst>
          <pc:docMk/>
          <pc:sldMk cId="0" sldId="272"/>
        </pc:sldMkLst>
        <pc:graphicFrameChg chg="mod modGraphic">
          <ac:chgData name="Mayara Moura" userId="d3dc664735b74688" providerId="LiveId" clId="{1493BC2D-B1CA-4BDF-BC39-3428337F7253}" dt="2025-07-29T07:03:42.634" v="1314" actId="255"/>
          <ac:graphicFrameMkLst>
            <pc:docMk/>
            <pc:sldMk cId="0" sldId="272"/>
            <ac:graphicFrameMk id="225" creationId="{00000000-0000-0000-0000-000000000000}"/>
          </ac:graphicFrameMkLst>
        </pc:graphicFrameChg>
      </pc:sldChg>
      <pc:sldChg chg="modSp mod">
        <pc:chgData name="Mayara Moura" userId="d3dc664735b74688" providerId="LiveId" clId="{1493BC2D-B1CA-4BDF-BC39-3428337F7253}" dt="2025-07-30T00:38:46.895" v="1846"/>
        <pc:sldMkLst>
          <pc:docMk/>
          <pc:sldMk cId="0" sldId="273"/>
        </pc:sldMkLst>
        <pc:graphicFrameChg chg="mod modGraphic">
          <ac:chgData name="Mayara Moura" userId="d3dc664735b74688" providerId="LiveId" clId="{1493BC2D-B1CA-4BDF-BC39-3428337F7253}" dt="2025-07-30T00:38:46.895" v="1846"/>
          <ac:graphicFrameMkLst>
            <pc:docMk/>
            <pc:sldMk cId="0" sldId="273"/>
            <ac:graphicFrameMk id="234" creationId="{00000000-0000-0000-0000-000000000000}"/>
          </ac:graphicFrameMkLst>
        </pc:graphicFrameChg>
      </pc:sldChg>
      <pc:sldChg chg="modSp mod">
        <pc:chgData name="Mayara Moura" userId="d3dc664735b74688" providerId="LiveId" clId="{1493BC2D-B1CA-4BDF-BC39-3428337F7253}" dt="2025-07-30T00:56:47.758" v="2096" actId="255"/>
        <pc:sldMkLst>
          <pc:docMk/>
          <pc:sldMk cId="0" sldId="274"/>
        </pc:sldMkLst>
        <pc:graphicFrameChg chg="mod modGraphic">
          <ac:chgData name="Mayara Moura" userId="d3dc664735b74688" providerId="LiveId" clId="{1493BC2D-B1CA-4BDF-BC39-3428337F7253}" dt="2025-07-30T00:56:47.758" v="2096" actId="255"/>
          <ac:graphicFrameMkLst>
            <pc:docMk/>
            <pc:sldMk cId="0" sldId="274"/>
            <ac:graphicFrameMk id="243" creationId="{00000000-0000-0000-0000-000000000000}"/>
          </ac:graphicFrameMkLst>
        </pc:graphicFrameChg>
      </pc:sldChg>
      <pc:sldChg chg="modSp mod">
        <pc:chgData name="Mayara Moura" userId="d3dc664735b74688" providerId="LiveId" clId="{1493BC2D-B1CA-4BDF-BC39-3428337F7253}" dt="2025-07-30T01:10:43.323" v="2348" actId="20577"/>
        <pc:sldMkLst>
          <pc:docMk/>
          <pc:sldMk cId="0" sldId="275"/>
        </pc:sldMkLst>
        <pc:graphicFrameChg chg="mod modGraphic">
          <ac:chgData name="Mayara Moura" userId="d3dc664735b74688" providerId="LiveId" clId="{1493BC2D-B1CA-4BDF-BC39-3428337F7253}" dt="2025-07-30T01:10:43.323" v="2348" actId="20577"/>
          <ac:graphicFrameMkLst>
            <pc:docMk/>
            <pc:sldMk cId="0" sldId="275"/>
            <ac:graphicFrameMk id="252" creationId="{00000000-0000-0000-0000-000000000000}"/>
          </ac:graphicFrameMkLst>
        </pc:graphicFrameChg>
      </pc:sldChg>
      <pc:sldChg chg="modSp mod">
        <pc:chgData name="Mayara Moura" userId="d3dc664735b74688" providerId="LiveId" clId="{1493BC2D-B1CA-4BDF-BC39-3428337F7253}" dt="2025-07-30T01:23:19.792" v="2689" actId="20577"/>
        <pc:sldMkLst>
          <pc:docMk/>
          <pc:sldMk cId="0" sldId="276"/>
        </pc:sldMkLst>
        <pc:graphicFrameChg chg="mod modGraphic">
          <ac:chgData name="Mayara Moura" userId="d3dc664735b74688" providerId="LiveId" clId="{1493BC2D-B1CA-4BDF-BC39-3428337F7253}" dt="2025-07-30T01:23:19.792" v="2689" actId="20577"/>
          <ac:graphicFrameMkLst>
            <pc:docMk/>
            <pc:sldMk cId="0" sldId="276"/>
            <ac:graphicFrameMk id="261" creationId="{00000000-0000-0000-0000-000000000000}"/>
          </ac:graphicFrameMkLst>
        </pc:graphicFrameChg>
      </pc:sldChg>
      <pc:sldChg chg="modSp mod">
        <pc:chgData name="Mayara Moura" userId="d3dc664735b74688" providerId="LiveId" clId="{1493BC2D-B1CA-4BDF-BC39-3428337F7253}" dt="2025-07-29T06:15:58.535" v="440" actId="255"/>
        <pc:sldMkLst>
          <pc:docMk/>
          <pc:sldMk cId="0" sldId="277"/>
        </pc:sldMkLst>
        <pc:graphicFrameChg chg="mod modGraphic">
          <ac:chgData name="Mayara Moura" userId="d3dc664735b74688" providerId="LiveId" clId="{1493BC2D-B1CA-4BDF-BC39-3428337F7253}" dt="2025-07-29T06:15:58.535" v="440" actId="255"/>
          <ac:graphicFrameMkLst>
            <pc:docMk/>
            <pc:sldMk cId="0" sldId="277"/>
            <ac:graphicFrameMk id="270" creationId="{00000000-0000-0000-0000-000000000000}"/>
          </ac:graphicFrameMkLst>
        </pc:graphicFrameChg>
      </pc:sldChg>
      <pc:sldChg chg="modSp mod">
        <pc:chgData name="Mayara Moura" userId="d3dc664735b74688" providerId="LiveId" clId="{1493BC2D-B1CA-4BDF-BC39-3428337F7253}" dt="2025-07-29T06:48:17.805" v="925" actId="255"/>
        <pc:sldMkLst>
          <pc:docMk/>
          <pc:sldMk cId="0" sldId="278"/>
        </pc:sldMkLst>
        <pc:graphicFrameChg chg="mod modGraphic">
          <ac:chgData name="Mayara Moura" userId="d3dc664735b74688" providerId="LiveId" clId="{1493BC2D-B1CA-4BDF-BC39-3428337F7253}" dt="2025-07-29T06:48:17.805" v="925" actId="255"/>
          <ac:graphicFrameMkLst>
            <pc:docMk/>
            <pc:sldMk cId="0" sldId="278"/>
            <ac:graphicFrameMk id="279" creationId="{00000000-0000-0000-0000-000000000000}"/>
          </ac:graphicFrameMkLst>
        </pc:graphicFrameChg>
      </pc:sldChg>
      <pc:sldChg chg="modSp mod">
        <pc:chgData name="Mayara Moura" userId="d3dc664735b74688" providerId="LiveId" clId="{1493BC2D-B1CA-4BDF-BC39-3428337F7253}" dt="2025-07-29T07:21:49.251" v="1366" actId="255"/>
        <pc:sldMkLst>
          <pc:docMk/>
          <pc:sldMk cId="0" sldId="279"/>
        </pc:sldMkLst>
        <pc:graphicFrameChg chg="mod modGraphic">
          <ac:chgData name="Mayara Moura" userId="d3dc664735b74688" providerId="LiveId" clId="{1493BC2D-B1CA-4BDF-BC39-3428337F7253}" dt="2025-07-29T07:21:49.251" v="1366" actId="255"/>
          <ac:graphicFrameMkLst>
            <pc:docMk/>
            <pc:sldMk cId="0" sldId="279"/>
            <ac:graphicFrameMk id="288" creationId="{00000000-0000-0000-0000-000000000000}"/>
          </ac:graphicFrameMkLst>
        </pc:graphicFrameChg>
      </pc:sldChg>
      <pc:sldChg chg="modSp mod">
        <pc:chgData name="Mayara Moura" userId="d3dc664735b74688" providerId="LiveId" clId="{1493BC2D-B1CA-4BDF-BC39-3428337F7253}" dt="2025-07-30T04:59:44.267" v="2961" actId="255"/>
        <pc:sldMkLst>
          <pc:docMk/>
          <pc:sldMk cId="0" sldId="280"/>
        </pc:sldMkLst>
        <pc:graphicFrameChg chg="mod modGraphic">
          <ac:chgData name="Mayara Moura" userId="d3dc664735b74688" providerId="LiveId" clId="{1493BC2D-B1CA-4BDF-BC39-3428337F7253}" dt="2025-07-30T04:59:44.267" v="2961" actId="255"/>
          <ac:graphicFrameMkLst>
            <pc:docMk/>
            <pc:sldMk cId="0" sldId="280"/>
            <ac:graphicFrameMk id="297" creationId="{00000000-0000-0000-0000-000000000000}"/>
          </ac:graphicFrameMkLst>
        </pc:graphicFrameChg>
      </pc:sldChg>
      <pc:sldChg chg="modSp mod">
        <pc:chgData name="Mayara Moura" userId="d3dc664735b74688" providerId="LiveId" clId="{1493BC2D-B1CA-4BDF-BC39-3428337F7253}" dt="2025-07-30T00:58:48.268" v="2104" actId="255"/>
        <pc:sldMkLst>
          <pc:docMk/>
          <pc:sldMk cId="0" sldId="281"/>
        </pc:sldMkLst>
        <pc:graphicFrameChg chg="mod modGraphic">
          <ac:chgData name="Mayara Moura" userId="d3dc664735b74688" providerId="LiveId" clId="{1493BC2D-B1CA-4BDF-BC39-3428337F7253}" dt="2025-07-30T00:58:48.268" v="2104" actId="255"/>
          <ac:graphicFrameMkLst>
            <pc:docMk/>
            <pc:sldMk cId="0" sldId="281"/>
            <ac:graphicFrameMk id="306" creationId="{00000000-0000-0000-0000-000000000000}"/>
          </ac:graphicFrameMkLst>
        </pc:graphicFrameChg>
      </pc:sldChg>
      <pc:sldChg chg="modSp mod">
        <pc:chgData name="Mayara Moura" userId="d3dc664735b74688" providerId="LiveId" clId="{1493BC2D-B1CA-4BDF-BC39-3428337F7253}" dt="2025-07-30T01:11:33.944" v="2425" actId="20577"/>
        <pc:sldMkLst>
          <pc:docMk/>
          <pc:sldMk cId="0" sldId="282"/>
        </pc:sldMkLst>
        <pc:graphicFrameChg chg="mod modGraphic">
          <ac:chgData name="Mayara Moura" userId="d3dc664735b74688" providerId="LiveId" clId="{1493BC2D-B1CA-4BDF-BC39-3428337F7253}" dt="2025-07-30T01:11:33.944" v="2425" actId="20577"/>
          <ac:graphicFrameMkLst>
            <pc:docMk/>
            <pc:sldMk cId="0" sldId="282"/>
            <ac:graphicFrameMk id="315" creationId="{00000000-0000-0000-0000-000000000000}"/>
          </ac:graphicFrameMkLst>
        </pc:graphicFrameChg>
      </pc:sldChg>
      <pc:sldChg chg="modSp mod">
        <pc:chgData name="Mayara Moura" userId="d3dc664735b74688" providerId="LiveId" clId="{1493BC2D-B1CA-4BDF-BC39-3428337F7253}" dt="2025-07-30T01:29:20.910" v="2832" actId="20577"/>
        <pc:sldMkLst>
          <pc:docMk/>
          <pc:sldMk cId="0" sldId="283"/>
        </pc:sldMkLst>
        <pc:graphicFrameChg chg="mod modGraphic">
          <ac:chgData name="Mayara Moura" userId="d3dc664735b74688" providerId="LiveId" clId="{1493BC2D-B1CA-4BDF-BC39-3428337F7253}" dt="2025-07-30T01:29:20.910" v="2832" actId="20577"/>
          <ac:graphicFrameMkLst>
            <pc:docMk/>
            <pc:sldMk cId="0" sldId="283"/>
            <ac:graphicFrameMk id="324" creationId="{00000000-0000-0000-0000-000000000000}"/>
          </ac:graphicFrameMkLst>
        </pc:graphicFrameChg>
      </pc:sldChg>
      <pc:sldChg chg="modSp mod">
        <pc:chgData name="Mayara Moura" userId="d3dc664735b74688" providerId="LiveId" clId="{1493BC2D-B1CA-4BDF-BC39-3428337F7253}" dt="2025-07-29T06:17:12.323" v="453" actId="255"/>
        <pc:sldMkLst>
          <pc:docMk/>
          <pc:sldMk cId="0" sldId="284"/>
        </pc:sldMkLst>
        <pc:graphicFrameChg chg="mod modGraphic">
          <ac:chgData name="Mayara Moura" userId="d3dc664735b74688" providerId="LiveId" clId="{1493BC2D-B1CA-4BDF-BC39-3428337F7253}" dt="2025-07-29T06:17:12.323" v="453" actId="255"/>
          <ac:graphicFrameMkLst>
            <pc:docMk/>
            <pc:sldMk cId="0" sldId="284"/>
            <ac:graphicFrameMk id="333" creationId="{00000000-0000-0000-0000-000000000000}"/>
          </ac:graphicFrameMkLst>
        </pc:graphicFrameChg>
      </pc:sldChg>
      <pc:sldChg chg="modSp mod">
        <pc:chgData name="Mayara Moura" userId="d3dc664735b74688" providerId="LiveId" clId="{1493BC2D-B1CA-4BDF-BC39-3428337F7253}" dt="2025-07-30T01:31:44.800" v="2917" actId="20577"/>
        <pc:sldMkLst>
          <pc:docMk/>
          <pc:sldMk cId="0" sldId="285"/>
        </pc:sldMkLst>
        <pc:graphicFrameChg chg="modGraphic">
          <ac:chgData name="Mayara Moura" userId="d3dc664735b74688" providerId="LiveId" clId="{1493BC2D-B1CA-4BDF-BC39-3428337F7253}" dt="2025-07-30T01:31:44.800" v="2917" actId="20577"/>
          <ac:graphicFrameMkLst>
            <pc:docMk/>
            <pc:sldMk cId="0" sldId="285"/>
            <ac:graphicFrameMk id="342" creationId="{00000000-0000-0000-0000-000000000000}"/>
          </ac:graphicFrameMkLst>
        </pc:graphicFrameChg>
      </pc:sldChg>
      <pc:sldChg chg="modSp mod">
        <pc:chgData name="Mayara Moura" userId="d3dc664735b74688" providerId="LiveId" clId="{1493BC2D-B1CA-4BDF-BC39-3428337F7253}" dt="2025-07-30T00:13:39.102" v="1419" actId="20577"/>
        <pc:sldMkLst>
          <pc:docMk/>
          <pc:sldMk cId="0" sldId="286"/>
        </pc:sldMkLst>
        <pc:graphicFrameChg chg="mod modGraphic">
          <ac:chgData name="Mayara Moura" userId="d3dc664735b74688" providerId="LiveId" clId="{1493BC2D-B1CA-4BDF-BC39-3428337F7253}" dt="2025-07-30T00:13:39.102" v="1419" actId="20577"/>
          <ac:graphicFrameMkLst>
            <pc:docMk/>
            <pc:sldMk cId="0" sldId="286"/>
            <ac:graphicFrameMk id="351" creationId="{00000000-0000-0000-0000-000000000000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50" cy="4605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3049aaffe75_0_9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76" name="Google Shape;76;g3049aaffe75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3049aaffe75_0_17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5" name="Google Shape;85;g3049aaffe75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d4ce7b2aa0_0_0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94" name="Google Shape;94;g2d4ce7b2aa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2d4ce7b2aa0_0_8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3" name="Google Shape;103;g2d4ce7b2aa0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2d4ce7b2aa0_0_16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12" name="Google Shape;112;g2d4ce7b2aa0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2d62febd261_0_0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2d62febd26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2d62febd261_0_8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0" name="Google Shape;130;g2d62febd261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2d7000da996_0_0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9" name="Google Shape;139;g2d7000da996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2d7000da996_0_8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48" name="Google Shape;148;g2d7000da996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2d7000da996_0_16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57" name="Google Shape;157;g2d7000da996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2d7000da996_0_24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66" name="Google Shape;166;g2d7000da996_0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2d7000da996_0_32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75" name="Google Shape;175;g2d7000da996_0_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2d7000da996_0_40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84" name="Google Shape;184;g2d7000da996_0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2d7000da996_0_48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93" name="Google Shape;193;g2d7000da996_0_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2d7000da996_0_56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02" name="Google Shape;202;g2d7000da996_0_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2d7000da996_0_64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11" name="Google Shape;211;g2d7000da996_0_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g2d7000da996_0_72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20" name="Google Shape;220;g2d7000da996_0_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2d7000da996_0_80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29" name="Google Shape;229;g2d7000da996_0_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g2d7000da996_0_88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38" name="Google Shape;238;g2d7000da996_0_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g2d7000da996_0_96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47" name="Google Shape;247;g2d7000da996_0_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g2d7000da996_0_104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56" name="Google Shape;256;g2d7000da996_0_1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g2d7000da996_0_112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65" name="Google Shape;265;g2d7000da996_0_1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g2d7000da996_0_120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74" name="Google Shape;274;g2d7000da996_0_1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g2d7000da996_0_128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83" name="Google Shape;283;g2d7000da996_0_1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g2d7000da996_0_136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92" name="Google Shape;292;g2d7000da996_0_1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g2d7000da996_0_144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01" name="Google Shape;301;g2d7000da996_0_1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g2d7000da996_0_152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10" name="Google Shape;310;g2d7000da996_0_1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g2d7000da996_0_160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19" name="Google Shape;319;g2d7000da996_0_1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g2d7000da996_0_168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28" name="Google Shape;328;g2d7000da996_0_1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g2d7000da996_0_176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37" name="Google Shape;337;g2d7000da996_0_1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g2d7000da996_0_184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46" name="Google Shape;346;g2d7000da996_0_1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68350"/>
            <a:ext cx="554196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Título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4"/>
          <p:cNvSpPr txBox="1"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4"/>
          <p:cNvSpPr txBox="1"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4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4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4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beçalho da Seção" type="secHead">
  <p:cSld name="SECTION_HEADER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6"/>
          <p:cNvSpPr txBox="1"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6"/>
          <p:cNvSpPr txBox="1"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0" name="Google Shape;20;p6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6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6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as Partes de Conteúdo" type="twoObj">
  <p:cSld name="TWO_OBJECTS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7"/>
          <p:cNvSpPr txBox="1"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7"/>
          <p:cNvSpPr txBox="1">
            <a:spLocks noGrp="1"/>
          </p:cNvSpPr>
          <p:nvPr>
            <p:ph type="body" idx="1"/>
          </p:nvPr>
        </p:nvSpPr>
        <p:spPr>
          <a:xfrm>
            <a:off x="681038" y="1825625"/>
            <a:ext cx="421005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6" name="Google Shape;26;p7"/>
          <p:cNvSpPr txBox="1">
            <a:spLocks noGrp="1"/>
          </p:cNvSpPr>
          <p:nvPr>
            <p:ph type="body" idx="2"/>
          </p:nvPr>
        </p:nvSpPr>
        <p:spPr>
          <a:xfrm>
            <a:off x="5014913" y="1825625"/>
            <a:ext cx="421005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7" name="Google Shape;27;p7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7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7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ção" type="twoTxTwoObj">
  <p:cSld name="TWO_OBJECTS_WITH_TEXT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8"/>
          <p:cNvSpPr txBox="1"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8"/>
          <p:cNvSpPr txBox="1"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3" name="Google Shape;33;p8"/>
          <p:cNvSpPr txBox="1">
            <a:spLocks noGrp="1"/>
          </p:cNvSpPr>
          <p:nvPr>
            <p:ph type="body" idx="2"/>
          </p:nvPr>
        </p:nvSpPr>
        <p:spPr>
          <a:xfrm>
            <a:off x="682329" y="2505075"/>
            <a:ext cx="4190702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body" idx="3"/>
          </p:nvPr>
        </p:nvSpPr>
        <p:spPr>
          <a:xfrm>
            <a:off x="5014913" y="1681163"/>
            <a:ext cx="421134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5" name="Google Shape;35;p8"/>
          <p:cNvSpPr txBox="1">
            <a:spLocks noGrp="1"/>
          </p:cNvSpPr>
          <p:nvPr>
            <p:ph type="body" idx="4"/>
          </p:nvPr>
        </p:nvSpPr>
        <p:spPr>
          <a:xfrm>
            <a:off x="5014913" y="2505075"/>
            <a:ext cx="421134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8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8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8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mente Título" type="titleOnly">
  <p:cSld name="TITLE_ONLY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9"/>
          <p:cNvSpPr txBox="1"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9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9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9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m Branco" type="blank">
  <p:cSld name="BLANK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0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10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0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údo com Legenda" type="objTx">
  <p:cSld name="OBJECT_WITH_CAPTION_TEXT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1"/>
          <p:cNvSpPr txBox="1"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11"/>
          <p:cNvSpPr txBox="1">
            <a:spLocks noGrp="1"/>
          </p:cNvSpPr>
          <p:nvPr>
            <p:ph type="body" idx="1"/>
          </p:nvPr>
        </p:nvSpPr>
        <p:spPr>
          <a:xfrm>
            <a:off x="4211340" y="987427"/>
            <a:ext cx="5014913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1" name="Google Shape;51;p11"/>
          <p:cNvSpPr txBox="1">
            <a:spLocks noGrp="1"/>
          </p:cNvSpPr>
          <p:nvPr>
            <p:ph type="body" idx="2"/>
          </p:nvPr>
        </p:nvSpPr>
        <p:spPr>
          <a:xfrm>
            <a:off x="682328" y="2057400"/>
            <a:ext cx="3194943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2" name="Google Shape;52;p11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1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11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m com Legenda" type="picTx">
  <p:cSld name="PICTURE_WITH_CAPTION_TEXT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2"/>
          <p:cNvSpPr txBox="1"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2"/>
          <p:cNvSpPr>
            <a:spLocks noGrp="1"/>
          </p:cNvSpPr>
          <p:nvPr>
            <p:ph type="pic" idx="2"/>
          </p:nvPr>
        </p:nvSpPr>
        <p:spPr>
          <a:xfrm>
            <a:off x="4211340" y="987427"/>
            <a:ext cx="5014913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58" name="Google Shape;58;p12"/>
          <p:cNvSpPr txBox="1">
            <a:spLocks noGrp="1"/>
          </p:cNvSpPr>
          <p:nvPr>
            <p:ph type="body" idx="1"/>
          </p:nvPr>
        </p:nvSpPr>
        <p:spPr>
          <a:xfrm>
            <a:off x="682328" y="2057400"/>
            <a:ext cx="3194943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9" name="Google Shape;59;p12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2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12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l" type="vertTx">
  <p:cSld name="VERTICAL_TEXT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3"/>
          <p:cNvSpPr txBox="1"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3"/>
          <p:cNvSpPr txBox="1">
            <a:spLocks noGrp="1"/>
          </p:cNvSpPr>
          <p:nvPr>
            <p:ph type="body" idx="1"/>
          </p:nvPr>
        </p:nvSpPr>
        <p:spPr>
          <a:xfrm rot="5400000">
            <a:off x="2777332" y="-270668"/>
            <a:ext cx="4351338" cy="8543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5" name="Google Shape;65;p13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3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3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o e Título Vertical" type="vertTitleAndTx">
  <p:cSld name="VERTICAL_TITLE_AND_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4"/>
          <p:cNvSpPr txBox="1">
            <a:spLocks noGrp="1"/>
          </p:cNvSpPr>
          <p:nvPr>
            <p:ph type="title"/>
          </p:nvPr>
        </p:nvSpPr>
        <p:spPr>
          <a:xfrm rot="5400000">
            <a:off x="5251054" y="2203054"/>
            <a:ext cx="5811838" cy="21359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4"/>
          <p:cNvSpPr txBox="1">
            <a:spLocks noGrp="1"/>
          </p:cNvSpPr>
          <p:nvPr>
            <p:ph type="body" idx="1"/>
          </p:nvPr>
        </p:nvSpPr>
        <p:spPr>
          <a:xfrm rot="5400000">
            <a:off x="917179" y="128984"/>
            <a:ext cx="5811838" cy="62841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4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4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4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"/>
          <p:cNvSpPr txBox="1"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3"/>
          <p:cNvSpPr txBox="1"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3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3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3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oogle Shape;78;g3049aaffe75_0_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41378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g3049aaffe75_0_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g3049aaffe75_0_9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81" name="Google Shape;81;g3049aaffe75_0_9"/>
          <p:cNvGraphicFramePr/>
          <p:nvPr>
            <p:extLst>
              <p:ext uri="{D42A27DB-BD31-4B8C-83A1-F6EECF244321}">
                <p14:modId xmlns:p14="http://schemas.microsoft.com/office/powerpoint/2010/main" val="2116375377"/>
              </p:ext>
            </p:extLst>
          </p:nvPr>
        </p:nvGraphicFramePr>
        <p:xfrm>
          <a:off x="450862" y="765285"/>
          <a:ext cx="8987025" cy="5161975"/>
        </p:xfrm>
        <a:graphic>
          <a:graphicData uri="http://schemas.openxmlformats.org/drawingml/2006/table">
            <a:tbl>
              <a:tblPr>
                <a:noFill/>
                <a:tableStyleId>{EFBC009D-EEAB-485D-9B66-E5A3F8DAE4F1}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- Agosto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 de 2025</a:t>
                      </a:r>
                      <a:endParaRPr sz="2400" b="1" i="0" u="none" strike="noStrike" cap="none" dirty="0">
                        <a:solidFill>
                          <a:srgbClr val="1F497D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u="none" strike="noStrike" cap="none" dirty="0">
                          <a:solidFill>
                            <a:srgbClr val="1F497D"/>
                          </a:solidFill>
                        </a:rPr>
                        <a:t>0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1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08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/202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Sexta - Feira</a:t>
                      </a:r>
                      <a:endParaRPr sz="2800" b="1" u="none" strike="noStrike" cap="none" dirty="0">
                        <a:solidFill>
                          <a:srgbClr val="1F497D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1" dirty="0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lang="pt-BR" sz="1200" b="1" u="none" strike="noStrike" cap="none" dirty="0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PRESIDENTE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DIRETOR TÉCNICO</a:t>
                      </a:r>
                      <a:endParaRPr sz="1200" b="1" i="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DIRETORA ASSISTENCIAL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1F497D"/>
                          </a:solidFill>
                        </a:rPr>
                        <a:t>            </a:t>
                      </a: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MATERNIDADE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ANDRE AGUIAR DO MONTE – CRM 77909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COORDENADOR MÉDICO GO</a:t>
                      </a:r>
                      <a:endParaRPr sz="1400" u="none" strike="noStrike" cap="none"/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– CRM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 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PT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LI XIAOYING – CRM 208080SP</a:t>
                      </a:r>
                      <a:endParaRPr lang="pt-BR" sz="1200" b="0" i="0" u="none" strike="noStrike" cap="none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SARA GOMES DE QUEIROZ - CRM 150920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07:00 às 13:00 (SOBREAVISO)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TATIANE BURLE DE SIQUEIRA - CRM : 159843SP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13:00 às 19:00 (SOBREAVISO)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PT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LI XIAOYING – CRM 208080SP</a:t>
                      </a:r>
                      <a:endParaRPr lang="pt-BR" sz="1200" b="0" i="0" u="none" strike="noStrike" cap="none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19</a:t>
                      </a: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:00 às 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07</a:t>
                      </a: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VANESSA TALITA DE OLIVEIRA - CRM 158540SP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19:00 às 07:00 (SOBREAVISO)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rgbClr val="1F497D"/>
                          </a:solidFill>
                        </a:rPr>
                        <a:t>         </a:t>
                      </a: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</a:rPr>
                        <a:t>UTI</a:t>
                      </a:r>
                      <a:endParaRPr sz="1200" b="1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DR. JUNIOR VICENTE AREDES – CRM 138005</a:t>
                      </a:r>
                      <a:endParaRPr sz="1200" b="1" u="none" strike="noStrike" cap="none" dirty="0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COORDENADOR MÉDICO INTENSIVISTA</a:t>
                      </a:r>
                      <a:endParaRPr sz="1200" u="none" strike="noStrike" cap="none" dirty="0"/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</a:rPr>
                        <a:t>MÉDICO – CRM</a:t>
                      </a:r>
                      <a:endParaRPr sz="1200" b="1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</a:rPr>
                        <a:t>PERÍODO</a:t>
                      </a:r>
                      <a:endParaRPr sz="1200" b="1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 </a:t>
                      </a:r>
                      <a:r>
                        <a:rPr lang="pt-PT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MARCELO DE AVILA CRM - 121525SP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07</a:t>
                      </a: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pic>
        <p:nvPicPr>
          <p:cNvPr id="82" name="Google Shape;82;g3049aaffe75_0_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887697" y="832714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Google Shape;87;g3049aaffe75_0_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41378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g3049aaffe75_0_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g3049aaffe75_0_17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90" name="Google Shape;90;g3049aaffe75_0_17"/>
          <p:cNvGraphicFramePr/>
          <p:nvPr>
            <p:extLst>
              <p:ext uri="{D42A27DB-BD31-4B8C-83A1-F6EECF244321}">
                <p14:modId xmlns:p14="http://schemas.microsoft.com/office/powerpoint/2010/main" val="3465503188"/>
              </p:ext>
            </p:extLst>
          </p:nvPr>
        </p:nvGraphicFramePr>
        <p:xfrm>
          <a:off x="468114" y="635888"/>
          <a:ext cx="8987025" cy="5192400"/>
        </p:xfrm>
        <a:graphic>
          <a:graphicData uri="http://schemas.openxmlformats.org/drawingml/2006/table">
            <a:tbl>
              <a:tblPr>
                <a:noFill/>
                <a:tableStyleId>{EFBC009D-EEAB-485D-9B66-E5A3F8DAE4F1}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</a:rPr>
                        <a:t>Escala de Plantão - Agosto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 de 2025</a:t>
                      </a:r>
                      <a:endParaRPr sz="2400" b="1" i="0" u="none" strike="noStrike" cap="none" dirty="0">
                        <a:solidFill>
                          <a:srgbClr val="1F497D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02/08/2025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cs typeface="Arial"/>
                          <a:sym typeface="Arial"/>
                        </a:rPr>
                        <a:t> – Sábado</a:t>
                      </a:r>
                      <a:endParaRPr sz="2800" u="none" strike="noStrike" cap="none" dirty="0">
                        <a:solidFill>
                          <a:srgbClr val="1F497D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dirty="0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200" b="1" u="none" strike="noStrike" cap="none" dirty="0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PRESIDENTE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b="1" u="none" strike="noStrike" cap="none" dirty="0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DIRETOR TÉCNICO</a:t>
                      </a:r>
                      <a:endParaRPr sz="1200" b="1" i="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DIRETORA ASSISTENCIAL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1F497D"/>
                          </a:solidFill>
                        </a:rPr>
                        <a:t>        </a:t>
                      </a: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MATERNIDADE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ANDRE AGUIAR DO MONTE – CRM 77909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COORDENADOR MÉDICO GO</a:t>
                      </a:r>
                      <a:endParaRPr sz="1400" u="none" strike="noStrike" cap="none"/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- CRM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 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ISABELLA JULIANI - CRM : 218449SP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TATIANE BURLE DE SIQUEIRA - CRM : 159843SP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 (SOBREAVISO)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07:00 às 19:00 (SOBREAVISO)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FERNANDA CARLINI DE MOURA - CRM : 235679SP 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TATIANE BURLE DE SIQUEIRA - CRM : 159843SP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19:00 às 07:00 (SOBREAVISO)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rgbClr val="1F497D"/>
                          </a:solidFill>
                        </a:rPr>
                        <a:t>         </a:t>
                      </a: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</a:rPr>
                        <a:t>UTI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DR. JUNIOR VICENTE AREDES – CRM 138005</a:t>
                      </a:r>
                      <a:endParaRPr sz="1200" b="1" u="none" strike="noStrike" cap="none" dirty="0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COORDENADOR MÉDICO INTENSIVISTA</a:t>
                      </a:r>
                      <a:endParaRPr sz="1400" u="none" strike="noStrike" cap="none"/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</a:rPr>
                        <a:t>MÉDICO – CRM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611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PT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LUCAS ZAMBELLINI MOREIRA - CRM 225424</a:t>
                      </a:r>
                      <a:endParaRPr sz="1200" u="none" strike="noStrike" cap="none" dirty="0">
                        <a:solidFill>
                          <a:srgbClr val="000000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07</a:t>
                      </a: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pic>
        <p:nvPicPr>
          <p:cNvPr id="91" name="Google Shape;91;g3049aaffe75_0_1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39455" y="660186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Google Shape;96;g2d4ce7b2aa0_0_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41378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g2d4ce7b2aa0_0_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g2d4ce7b2aa0_0_0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99" name="Google Shape;99;g2d4ce7b2aa0_0_0"/>
          <p:cNvGraphicFramePr/>
          <p:nvPr>
            <p:extLst>
              <p:ext uri="{D42A27DB-BD31-4B8C-83A1-F6EECF244321}">
                <p14:modId xmlns:p14="http://schemas.microsoft.com/office/powerpoint/2010/main" val="1527537856"/>
              </p:ext>
            </p:extLst>
          </p:nvPr>
        </p:nvGraphicFramePr>
        <p:xfrm>
          <a:off x="450862" y="791163"/>
          <a:ext cx="8987025" cy="5208550"/>
        </p:xfrm>
        <a:graphic>
          <a:graphicData uri="http://schemas.openxmlformats.org/drawingml/2006/table">
            <a:tbl>
              <a:tblPr>
                <a:noFill/>
                <a:tableStyleId>{EFBC009D-EEAB-485D-9B66-E5A3F8DAE4F1}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- Agosto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 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u="none" strike="noStrike" cap="none" dirty="0">
                          <a:solidFill>
                            <a:srgbClr val="1F497D"/>
                          </a:solidFill>
                        </a:rPr>
                        <a:t>0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3</a:t>
                      </a:r>
                      <a:r>
                        <a:rPr lang="pt-BR" sz="2500" b="1" u="none" strike="noStrike" cap="none" dirty="0">
                          <a:solidFill>
                            <a:srgbClr val="1F497D"/>
                          </a:solidFill>
                        </a:rPr>
                        <a:t>/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08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/2025- Domingo</a:t>
                      </a:r>
                      <a:endParaRPr sz="28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PRESIDENTE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DIRETOR TÉCNICO</a:t>
                      </a:r>
                      <a:endParaRPr sz="1200" b="1" i="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DIRETORA ASSISTENCIAL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MATERNIDADE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ANDRE AGUIAR DO MONTE – CRM 77909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COORDENADOR MÉDICO GO</a:t>
                      </a:r>
                      <a:endParaRPr sz="1400" u="none" strike="noStrike" cap="none"/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</a:rPr>
                        <a:t>MÉDICO - CRM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</a:rPr>
                        <a:t>PERÍODO 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IVONETE TRINDADE - CRM : 76975SP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TATIANE BURLE DE SIQUEIRA - CRM : 159843SP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07:00 às 19:00 (SOBREAVISO)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endParaRPr lang="pt-BR" sz="1200" b="0" i="0" u="none" strike="noStrike" cap="none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13</a:t>
                      </a: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:00 às 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19</a:t>
                      </a: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:00 (SOBREAVISO)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IVONETE TRINDADE - CRM : 76975SP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19:00 às 07:00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TATIANE BURLE DE SIQUEIRA - CRM : 159843SP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19:00 às 07:00 (SOBREAVISO)</a:t>
                      </a:r>
                      <a:endParaRPr sz="120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</a:rPr>
                        <a:t>UTI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DR. JUNIOR VICENTE AREDES – CRM 138005</a:t>
                      </a:r>
                      <a:endParaRPr sz="1200" b="1" u="none" strike="noStrike" cap="none" dirty="0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COORDENADOR MÉDICO INTENSIVISTA</a:t>
                      </a:r>
                      <a:endParaRPr sz="1400" u="none" strike="noStrike" cap="none"/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</a:rPr>
                        <a:t>MÉDICO – CRM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</a:rPr>
                        <a:t>PERÍODO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849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PT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DRA.MAYARA ANDRINE -CRM 215.550</a:t>
                      </a:r>
                      <a:endParaRPr sz="1200" u="none" strike="noStrike" cap="none" dirty="0">
                        <a:solidFill>
                          <a:srgbClr val="000000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07</a:t>
                      </a: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pic>
        <p:nvPicPr>
          <p:cNvPr id="100" name="Google Shape;100;g2d4ce7b2aa0_0_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22203" y="832715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Google Shape;105;g2d4ce7b2aa0_0_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41378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g2d4ce7b2aa0_0_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g2d4ce7b2aa0_0_8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08" name="Google Shape;108;g2d4ce7b2aa0_0_8"/>
          <p:cNvGraphicFramePr/>
          <p:nvPr>
            <p:extLst>
              <p:ext uri="{D42A27DB-BD31-4B8C-83A1-F6EECF244321}">
                <p14:modId xmlns:p14="http://schemas.microsoft.com/office/powerpoint/2010/main" val="335633222"/>
              </p:ext>
            </p:extLst>
          </p:nvPr>
        </p:nvGraphicFramePr>
        <p:xfrm>
          <a:off x="459488" y="929186"/>
          <a:ext cx="8987025" cy="5161975"/>
        </p:xfrm>
        <a:graphic>
          <a:graphicData uri="http://schemas.openxmlformats.org/drawingml/2006/table">
            <a:tbl>
              <a:tblPr>
                <a:noFill/>
                <a:tableStyleId>{EFBC009D-EEAB-485D-9B66-E5A3F8DAE4F1}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 Agosto 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u="none" strike="noStrike" cap="none" dirty="0">
                          <a:solidFill>
                            <a:srgbClr val="1F497D"/>
                          </a:solidFill>
                        </a:rPr>
                        <a:t>0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4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08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/202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5 – Segunda - Feira</a:t>
                      </a:r>
                      <a:endParaRPr sz="28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PRESIDENTE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DIRETOR TÉCNICO</a:t>
                      </a:r>
                      <a:endParaRPr sz="1200" b="1" i="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DIRETORA ASSISTENCIAL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</a:rPr>
                        <a:t>MATERNIDADE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ANDRE AGUIAR DO MONTE – CRM 77909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COORDENADOR MÉDICO GO</a:t>
                      </a:r>
                      <a:endParaRPr sz="1400" u="none" strike="noStrike" cap="none"/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</a:rPr>
                        <a:t>MÉDICO – CRM</a:t>
                      </a:r>
                      <a:endParaRPr sz="14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</a:rPr>
                        <a:t>PERÍODO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MAURO SERGIO PIRAGINE - CRM 54409SP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13:00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CAROLINA FANUCCI BUENO - CRM 216947SP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13:00 às 19:00</a:t>
                      </a: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78487512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ALINE FERNANDA DA SILVA- CRM 181468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9</a:t>
                      </a: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:00 (SOBREAVISO)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PT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LI XIAOYING – CRM 208080SP</a:t>
                      </a:r>
                      <a:endParaRPr lang="pt-BR" sz="1200" b="0" i="0" u="none" strike="noStrike" cap="none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19:00 às 07:00 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SARA GOMES DE QUEIROZ - CRM 150920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19:00 às 07:00 (SOBREAVISO)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</a:rPr>
                        <a:t>UTI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DR. JUNIOR VICENTE AREDES – CRM 138005</a:t>
                      </a:r>
                      <a:endParaRPr sz="1200" b="1" u="none" strike="noStrike" cap="none" dirty="0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COORDENADOR MÉDICO INTENSIVISTA</a:t>
                      </a:r>
                      <a:endParaRPr sz="1200" u="none" strike="noStrike" cap="none" dirty="0"/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</a:rPr>
                        <a:t>MÉDICO – CRM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</a:rPr>
                        <a:t>PERÍODO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PT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JÚNIOR VICENTE AREDES - CRM 138005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07</a:t>
                      </a: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pic>
        <p:nvPicPr>
          <p:cNvPr id="109" name="Google Shape;109;g2d4ce7b2aa0_0_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896324" y="1013869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Google Shape;114;g2d4ce7b2aa0_0_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41378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g2d4ce7b2aa0_0_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g2d4ce7b2aa0_0_16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17" name="Google Shape;117;g2d4ce7b2aa0_0_16"/>
          <p:cNvGraphicFramePr/>
          <p:nvPr>
            <p:extLst>
              <p:ext uri="{D42A27DB-BD31-4B8C-83A1-F6EECF244321}">
                <p14:modId xmlns:p14="http://schemas.microsoft.com/office/powerpoint/2010/main" val="2982601270"/>
              </p:ext>
            </p:extLst>
          </p:nvPr>
        </p:nvGraphicFramePr>
        <p:xfrm>
          <a:off x="485367" y="842922"/>
          <a:ext cx="8987025" cy="4931250"/>
        </p:xfrm>
        <a:graphic>
          <a:graphicData uri="http://schemas.openxmlformats.org/drawingml/2006/table">
            <a:tbl>
              <a:tblPr>
                <a:noFill/>
                <a:tableStyleId>{EFBC009D-EEAB-485D-9B66-E5A3F8DAE4F1}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- Agosto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 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u="none" strike="noStrike" cap="none" dirty="0">
                          <a:solidFill>
                            <a:srgbClr val="1F497D"/>
                          </a:solidFill>
                        </a:rPr>
                        <a:t>0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08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/202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cs typeface="Arial"/>
                          <a:sym typeface="Arial"/>
                        </a:rPr>
                        <a:t> – Terça - Feira</a:t>
                      </a:r>
                      <a:endParaRPr sz="28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PRESIDENTE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DIRETOR TÉCNICO</a:t>
                      </a:r>
                      <a:endParaRPr sz="1200" b="1" i="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DIRETORA ASSISTENCIAL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MATERNIDADE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ANDRE AGUIAR DO MONTE – CRM 77909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COORDENADOR MÉDICO GO</a:t>
                      </a:r>
                      <a:endParaRPr sz="1400" u="none" strike="noStrike" cap="none"/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- CRM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PT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EMANUELA DE FREITAS – CRM 221433SP</a:t>
                      </a:r>
                      <a:endParaRPr lang="pt-BR" sz="1200" b="0" i="0" u="none" strike="noStrike" cap="none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</a:t>
                      </a: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9</a:t>
                      </a: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:00 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SARA GOMES DE QUEIROZ - CRM 150920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9</a:t>
                      </a: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:00 (SOBREAVISO)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PT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EMANUELA DE FREITAS – CRM 221433SP</a:t>
                      </a:r>
                      <a:endParaRPr lang="pt-BR" sz="1200" b="0" i="0" u="none" strike="noStrike" cap="none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SARA GOMES DE QUEIROZ - CRM 150920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19:00 às 07:00 (SOBREAVISO)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</a:rPr>
                        <a:t>UTI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DR. JUNIOR VICENTE AREDES – CRM 138005</a:t>
                      </a:r>
                      <a:endParaRPr sz="1200" b="1" u="none" strike="noStrike" cap="none" dirty="0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COORDENADOR MÉDICO INTENSIVISTA</a:t>
                      </a:r>
                      <a:endParaRPr sz="1200" u="none" strike="noStrike" cap="none" dirty="0"/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</a:rPr>
                        <a:t>MÉDICO – CRM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PT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RUI CORDEIRO DE LIMA - CRM 110735 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07</a:t>
                      </a: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pic>
        <p:nvPicPr>
          <p:cNvPr id="118" name="Google Shape;118;g2d4ce7b2aa0_0_1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73961" y="858593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" name="Google Shape;123;g2d62febd261_0_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41378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g2d62febd261_0_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Google Shape;125;g2d62febd261_0_0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26" name="Google Shape;126;g2d62febd261_0_0"/>
          <p:cNvGraphicFramePr/>
          <p:nvPr>
            <p:extLst>
              <p:ext uri="{D42A27DB-BD31-4B8C-83A1-F6EECF244321}">
                <p14:modId xmlns:p14="http://schemas.microsoft.com/office/powerpoint/2010/main" val="1904077780"/>
              </p:ext>
            </p:extLst>
          </p:nvPr>
        </p:nvGraphicFramePr>
        <p:xfrm>
          <a:off x="493994" y="704899"/>
          <a:ext cx="8987025" cy="5154300"/>
        </p:xfrm>
        <a:graphic>
          <a:graphicData uri="http://schemas.openxmlformats.org/drawingml/2006/table">
            <a:tbl>
              <a:tblPr>
                <a:noFill/>
                <a:tableStyleId>{EFBC009D-EEAB-485D-9B66-E5A3F8DAE4F1}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 Agosto 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06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08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/202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-Quarta -Feira</a:t>
                      </a:r>
                      <a:endParaRPr sz="28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dirty="0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200" b="1" u="none" strike="noStrike" cap="none" dirty="0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PRESIDENTE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b="1" u="none" strike="noStrike" cap="none" dirty="0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DIRETOR TÉCNICO</a:t>
                      </a:r>
                      <a:endParaRPr sz="1200" b="1" i="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200" b="1" u="none" strike="noStrike" cap="none" dirty="0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DIRETORA ASSISTENCIAL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rgbClr val="1F497D"/>
                          </a:solidFill>
                        </a:rPr>
                        <a:t>        </a:t>
                      </a: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MATERNIDADE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DR. ANDRE AGUIAR DO MONTE – CRM 77909</a:t>
                      </a:r>
                      <a:endParaRPr sz="1200" b="1" u="none" strike="noStrike" cap="none" dirty="0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COORDENADOR MÉDICO GO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</a:rPr>
                        <a:t>MÉDICO – CRM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</a:rPr>
                        <a:t>PERÍODO 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ARANTXA BARROS BOLOGNIESI - CRM 185072SP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9</a:t>
                      </a: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VANESSA TALITA DE OLIVEIRA - CRM 158540SP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07:00 às 13:00(SOBREAVISO)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SARA GOMES DE QUEIROZ - CRM 150920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13:00 às 19:00 (SOBREAVISO)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CARLOS EDUARDO BUCHIARELLI - CRM 82412SP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ALINE FERNANDA DA SILVA- CRM 181468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19:00 às 07:00 (SOBREAVISO)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rgbClr val="1F497D"/>
                          </a:solidFill>
                        </a:rPr>
                        <a:t>           </a:t>
                      </a: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</a:rPr>
                        <a:t>UTI</a:t>
                      </a:r>
                      <a:endParaRPr sz="1200" b="1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DR. JUNIOR VICENTE AREDES – CRM 138005</a:t>
                      </a:r>
                      <a:endParaRPr sz="1200" b="1" u="none" strike="noStrike" cap="none" dirty="0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COORDENADOR MÉDICO INTENSIVISTA</a:t>
                      </a:r>
                      <a:endParaRPr sz="1200" u="none" strike="noStrike" cap="none" dirty="0"/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</a:rPr>
                        <a:t>MÉDICO – CRM</a:t>
                      </a:r>
                      <a:endParaRPr sz="1200" b="1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</a:rPr>
                        <a:t>PERÍODO</a:t>
                      </a:r>
                      <a:endParaRPr sz="1200" b="1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PT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MARCIA MARIA MUXAGATA - CRM 69673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07</a:t>
                      </a: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pic>
        <p:nvPicPr>
          <p:cNvPr id="127" name="Google Shape;127;g2d62febd261_0_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818685" y="711944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" name="Google Shape;132;g2d62febd261_0_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41378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g2d62febd261_0_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g2d62febd261_0_8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35" name="Google Shape;135;g2d62febd261_0_8"/>
          <p:cNvGraphicFramePr/>
          <p:nvPr>
            <p:extLst>
              <p:ext uri="{D42A27DB-BD31-4B8C-83A1-F6EECF244321}">
                <p14:modId xmlns:p14="http://schemas.microsoft.com/office/powerpoint/2010/main" val="3367276826"/>
              </p:ext>
            </p:extLst>
          </p:nvPr>
        </p:nvGraphicFramePr>
        <p:xfrm>
          <a:off x="433609" y="610009"/>
          <a:ext cx="8987025" cy="5146625"/>
        </p:xfrm>
        <a:graphic>
          <a:graphicData uri="http://schemas.openxmlformats.org/drawingml/2006/table">
            <a:tbl>
              <a:tblPr>
                <a:noFill/>
                <a:tableStyleId>{EFBC009D-EEAB-485D-9B66-E5A3F8DAE4F1}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- Agosto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 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07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08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/202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- Quinta - Feira</a:t>
                      </a:r>
                      <a:endParaRPr sz="28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PRESIDENTE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DIRETOR TÉCNICO</a:t>
                      </a:r>
                      <a:endParaRPr sz="1200" b="1" i="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DIRETORA ASSISTENCIAL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1F497D"/>
                          </a:solidFill>
                        </a:rPr>
                        <a:t>      </a:t>
                      </a: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MATERNIDADE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ANDRE AGUIAR DO MONTE – CRM 77909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COORDENADOR MÉDICO GO</a:t>
                      </a:r>
                      <a:endParaRPr sz="1400" u="none" strike="noStrike" cap="none"/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</a:rPr>
                        <a:t>MÉDICO - CRM</a:t>
                      </a:r>
                      <a:endParaRPr sz="1200" u="none" strike="noStrike" cap="none">
                        <a:solidFill>
                          <a:srgbClr val="1F497D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</a:rPr>
                        <a:t>PERÍODO 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ANA PAULA DE CARVALHO- CRM 83353SP 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07:00 às 19:00</a:t>
                      </a:r>
                      <a:endParaRPr sz="1200" b="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NATÁLIA GASPAR - CRM 201877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chemeClr val="dk1"/>
                          </a:solidFill>
                        </a:rPr>
                        <a:t>07:00 às 13:00 (SOBREAVISO)</a:t>
                      </a:r>
                      <a:endParaRPr sz="1200" b="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VANESSA TALITA DE OLIVEIRA - CRM 158540SP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chemeClr val="dk1"/>
                          </a:solidFill>
                        </a:rPr>
                        <a:t>13:00 às 19:00 (SOBREAVISO)</a:t>
                      </a: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83731485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VANESSA TALITA DE OLIVEIRA - CRM 158540SP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b="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TATIANE BURLE DE SIQUEIRA - CRM 159843SP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chemeClr val="dk1"/>
                          </a:solidFill>
                        </a:rPr>
                        <a:t>19:00 às 07:00 (SOBREAVISO)</a:t>
                      </a:r>
                      <a:endParaRPr sz="1200" b="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u="none" strike="noStrike" cap="none" dirty="0">
                          <a:solidFill>
                            <a:srgbClr val="1F497D"/>
                          </a:solidFill>
                        </a:rPr>
                        <a:t>          </a:t>
                      </a:r>
                      <a:r>
                        <a:rPr lang="pt-BR" sz="1200" b="0" i="0" u="none" strike="noStrike" cap="none" dirty="0">
                          <a:solidFill>
                            <a:srgbClr val="1F497D"/>
                          </a:solidFill>
                        </a:rPr>
                        <a:t>UTI</a:t>
                      </a:r>
                      <a:endParaRPr sz="1200" b="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u="none" strike="noStrike" cap="none" dirty="0">
                          <a:solidFill>
                            <a:schemeClr val="lt1"/>
                          </a:solidFill>
                        </a:rPr>
                        <a:t>DR. JUNIOR VICENTE AREDES – CRM 138005</a:t>
                      </a:r>
                      <a:endParaRPr sz="1200" b="0" u="none" strike="noStrike" cap="none" dirty="0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u="none" strike="noStrike" cap="none" dirty="0">
                          <a:solidFill>
                            <a:schemeClr val="lt1"/>
                          </a:solidFill>
                        </a:rPr>
                        <a:t>COORDENADOR MÉDICO INTENSIVISTA</a:t>
                      </a:r>
                      <a:endParaRPr sz="1200" b="0" u="none" strike="noStrike" cap="none" dirty="0"/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rgbClr val="1F497D"/>
                          </a:solidFill>
                        </a:rPr>
                        <a:t>MÉDICO – CRM</a:t>
                      </a:r>
                      <a:endParaRPr sz="1200" b="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rgbClr val="1F497D"/>
                          </a:solidFill>
                        </a:rPr>
                        <a:t>PERÍODO</a:t>
                      </a:r>
                      <a:endParaRPr sz="1200" b="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pt-PT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EDUARDO - CRM138817</a:t>
                      </a:r>
                      <a:endParaRPr sz="1200" b="0" u="none" strike="noStrike" cap="none" dirty="0">
                        <a:solidFill>
                          <a:srgbClr val="000000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chemeClr val="dk1"/>
                          </a:solidFill>
                        </a:rPr>
                        <a:t>07:00 às </a:t>
                      </a:r>
                      <a:r>
                        <a:rPr lang="pt-BR" sz="1200" b="0" u="none" strike="noStrike" cap="none" dirty="0">
                          <a:solidFill>
                            <a:schemeClr val="dk1"/>
                          </a:solidFill>
                        </a:rPr>
                        <a:t>07</a:t>
                      </a:r>
                      <a:r>
                        <a:rPr lang="pt-BR" sz="1200" b="0" i="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b="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pic>
        <p:nvPicPr>
          <p:cNvPr id="136" name="Google Shape;136;g2d62febd261_0_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22203" y="668812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Google Shape;141;g2d7000da996_0_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41378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g2d7000da996_0_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g2d7000da996_0_0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44" name="Google Shape;144;g2d7000da996_0_0"/>
          <p:cNvGraphicFramePr/>
          <p:nvPr>
            <p:extLst>
              <p:ext uri="{D42A27DB-BD31-4B8C-83A1-F6EECF244321}">
                <p14:modId xmlns:p14="http://schemas.microsoft.com/office/powerpoint/2010/main" val="3116036266"/>
              </p:ext>
            </p:extLst>
          </p:nvPr>
        </p:nvGraphicFramePr>
        <p:xfrm>
          <a:off x="450862" y="765285"/>
          <a:ext cx="8987025" cy="5161975"/>
        </p:xfrm>
        <a:graphic>
          <a:graphicData uri="http://schemas.openxmlformats.org/drawingml/2006/table">
            <a:tbl>
              <a:tblPr>
                <a:noFill/>
                <a:tableStyleId>{EFBC009D-EEAB-485D-9B66-E5A3F8DAE4F1}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- Agosto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 de 2025</a:t>
                      </a:r>
                      <a:endParaRPr sz="2400" b="1" i="0" u="none" strike="noStrike" cap="none" dirty="0">
                        <a:solidFill>
                          <a:srgbClr val="1F497D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u="none" strike="noStrike" cap="none" dirty="0">
                          <a:solidFill>
                            <a:srgbClr val="1F497D"/>
                          </a:solidFill>
                        </a:rPr>
                        <a:t>0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8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/8/202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Sexta - Feira</a:t>
                      </a:r>
                      <a:endParaRPr sz="2800" b="1" u="none" strike="noStrike" cap="none" dirty="0">
                        <a:solidFill>
                          <a:srgbClr val="1F497D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PRESIDENTE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DIRETOR TÉCNICO</a:t>
                      </a:r>
                      <a:endParaRPr sz="1200" b="1" i="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DIRETORA ASSISTENCIAL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1F497D"/>
                          </a:solidFill>
                        </a:rPr>
                        <a:t>            </a:t>
                      </a: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MATERNIDADE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ANDRE AGUIAR DO MONTE – CRM 77909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COORDENADOR MÉDICO GO</a:t>
                      </a:r>
                      <a:endParaRPr sz="1400" u="none" strike="noStrike" cap="none"/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– CRM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 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PT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EMANUELA DE FREITAS  – CRM 221433SP</a:t>
                      </a:r>
                      <a:endParaRPr lang="pt-BR" sz="1200" b="0" i="0" u="none" strike="noStrike" cap="none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4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SARA GOMES DE QUEIROZ - CRM 150920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07:00 às 13:00 (SOBREAVISO)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TATIANE BURLE DE SIQUEIRA - CRM : 159843SP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13:00 às 19:00 (SOBREAVISO)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VANESSA TALITA DE OLIVEIRA - CRM 158540SP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19</a:t>
                      </a: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:00 às 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07</a:t>
                      </a: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4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SARA GOMES DE QUEIROZ - CRM 150920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19:00 às 07:00 (SOBREAVISO)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rgbClr val="1F497D"/>
                          </a:solidFill>
                        </a:rPr>
                        <a:t>         </a:t>
                      </a: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</a:rPr>
                        <a:t>UTI</a:t>
                      </a:r>
                      <a:endParaRPr sz="1200" b="1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JUNIOR VICENTE AREDES – CRM 138005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COORDENADOR MÉDICO INTENSIVISTA</a:t>
                      </a:r>
                      <a:endParaRPr sz="1400" u="none" strike="noStrike" cap="none"/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</a:rPr>
                        <a:t>MÉDICO - CRM</a:t>
                      </a:r>
                      <a:endParaRPr sz="1200" b="1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</a:rPr>
                        <a:t>PERÍODO</a:t>
                      </a:r>
                      <a:endParaRPr sz="1200" b="1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DRA.  MARCIA MARIA MUXAGATA – CRM 69673 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07</a:t>
                      </a: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pic>
        <p:nvPicPr>
          <p:cNvPr id="145" name="Google Shape;145;g2d7000da996_0_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887697" y="832714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Google Shape;150;g2d7000da996_0_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41378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g2d7000da996_0_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g2d7000da996_0_8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53" name="Google Shape;153;g2d7000da996_0_8"/>
          <p:cNvGraphicFramePr/>
          <p:nvPr>
            <p:extLst>
              <p:ext uri="{D42A27DB-BD31-4B8C-83A1-F6EECF244321}">
                <p14:modId xmlns:p14="http://schemas.microsoft.com/office/powerpoint/2010/main" val="1826550468"/>
              </p:ext>
            </p:extLst>
          </p:nvPr>
        </p:nvGraphicFramePr>
        <p:xfrm>
          <a:off x="468114" y="635888"/>
          <a:ext cx="8987025" cy="5192400"/>
        </p:xfrm>
        <a:graphic>
          <a:graphicData uri="http://schemas.openxmlformats.org/drawingml/2006/table">
            <a:tbl>
              <a:tblPr>
                <a:noFill/>
                <a:tableStyleId>{EFBC009D-EEAB-485D-9B66-E5A3F8DAE4F1}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</a:rPr>
                        <a:t>Escala de Plantão - Agosto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 de 2025</a:t>
                      </a:r>
                      <a:endParaRPr sz="2400" b="1" i="0" u="none" strike="noStrike" cap="none" dirty="0">
                        <a:solidFill>
                          <a:srgbClr val="1F497D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09/08/2025 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– Sábado</a:t>
                      </a:r>
                      <a:endParaRPr sz="2800" u="none" strike="noStrike" cap="none" dirty="0">
                        <a:solidFill>
                          <a:srgbClr val="1F497D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PRESIDENTE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DIRETOR TÉCNICO</a:t>
                      </a:r>
                      <a:endParaRPr sz="1200" b="1" i="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DIRETORA ASSISTENCIAL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1F497D"/>
                          </a:solidFill>
                        </a:rPr>
                        <a:t>        </a:t>
                      </a: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MATERNIDADE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ANDRE AGUIAR DO MONTE – CRM 77909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COORDENADOR MÉDICO GO</a:t>
                      </a:r>
                      <a:endParaRPr sz="1400" u="none" strike="noStrike" cap="none"/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- CRM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 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IVONETE TRINDADE - CRM : 76975SP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4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TATIANE BURLE DE SIQUEIRA - CRM : 159843SP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19:00 (SOBREAVISO)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07:00 às 19:00 (SOBREAVISO)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IVONETE TRINDADE - CRM : 76975SP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TATIANE BURLE DE SIQUEIRA - CRM : 159843SP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19:00 às 07:00 (SOBREAVISO)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rgbClr val="1F497D"/>
                          </a:solidFill>
                        </a:rPr>
                        <a:t>         </a:t>
                      </a: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</a:rPr>
                        <a:t>UTI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DR. JUNIOR VICENTE AREDES – CRM 138005</a:t>
                      </a:r>
                      <a:endParaRPr sz="1200" b="1" u="none" strike="noStrike" cap="none" dirty="0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COORDENADOR MÉDICO INTENSIVISTA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</a:rPr>
                        <a:t>MÉDICO – CRM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611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PT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LUCAS ZAMBELLINI MOREIRA - CRM 225424</a:t>
                      </a:r>
                      <a:endParaRPr sz="1200" u="none" strike="noStrike" cap="none" dirty="0">
                        <a:solidFill>
                          <a:srgbClr val="000000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07</a:t>
                      </a: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pic>
        <p:nvPicPr>
          <p:cNvPr id="154" name="Google Shape;154;g2d7000da996_0_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39455" y="660186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Google Shape;159;g2d7000da996_0_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41378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g2d7000da996_0_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g2d7000da996_0_16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62" name="Google Shape;162;g2d7000da996_0_16"/>
          <p:cNvGraphicFramePr/>
          <p:nvPr>
            <p:extLst>
              <p:ext uri="{D42A27DB-BD31-4B8C-83A1-F6EECF244321}">
                <p14:modId xmlns:p14="http://schemas.microsoft.com/office/powerpoint/2010/main" val="2857825179"/>
              </p:ext>
            </p:extLst>
          </p:nvPr>
        </p:nvGraphicFramePr>
        <p:xfrm>
          <a:off x="450862" y="791163"/>
          <a:ext cx="8987025" cy="5208550"/>
        </p:xfrm>
        <a:graphic>
          <a:graphicData uri="http://schemas.openxmlformats.org/drawingml/2006/table">
            <a:tbl>
              <a:tblPr>
                <a:noFill/>
                <a:tableStyleId>{EFBC009D-EEAB-485D-9B66-E5A3F8DAE4F1}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 Agosto 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10</a:t>
                      </a:r>
                      <a:r>
                        <a:rPr lang="pt-BR" sz="2500" b="1" u="none" strike="noStrike" cap="none" dirty="0">
                          <a:solidFill>
                            <a:srgbClr val="1F497D"/>
                          </a:solidFill>
                        </a:rPr>
                        <a:t>/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08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/2025- Domingo</a:t>
                      </a:r>
                      <a:endParaRPr sz="28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PRESIDENTE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DIRETOR TÉCNICO</a:t>
                      </a:r>
                      <a:endParaRPr sz="1200" b="1" i="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DIRETORA ASSISTENCIAL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MATERNIDADE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ANDRE AGUIAR DO MONTE – CRM 77909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COORDENADOR MÉDICO GO</a:t>
                      </a:r>
                      <a:endParaRPr sz="1400" u="none" strike="noStrike" cap="none"/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</a:rPr>
                        <a:t>MÉDICO - CRM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</a:rPr>
                        <a:t>PERÍODO 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PT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EMANUELA DE FREITAS – CRM 221433SP</a:t>
                      </a:r>
                      <a:endParaRPr lang="pt-BR" sz="1200" b="0" i="0" u="none" strike="noStrike" cap="none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07:00 às 19:00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TATIANE BURLE DE SIQUEIRA - CRM : 159843SP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07:00 às 19:00 (SOBREAVISO)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13</a:t>
                      </a: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:00 às 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19</a:t>
                      </a: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:00 (SOBREAVISO)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VANESSA TALITA DE OLIVEIRA - CRM 158540SP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19:00 às 07:00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TATIANE BURLE DE SIQUEIRA - CRM : 159843SP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19:00 às 07:00 (SOBREAVISO)</a:t>
                      </a:r>
                      <a:endParaRPr sz="120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</a:rPr>
                        <a:t>UTI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DR. JUNIOR VICENTE AREDES – CRM 138005</a:t>
                      </a:r>
                      <a:endParaRPr sz="1200" b="1" u="none" strike="noStrike" cap="none" dirty="0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COORDENADOR MÉDICO INTENSIVISTA</a:t>
                      </a:r>
                      <a:endParaRPr sz="1400" u="none" strike="noStrike" cap="none"/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</a:rPr>
                        <a:t>MÉDICO – CRM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</a:rPr>
                        <a:t>PERÍODO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849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PT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DRA.MAYARA ANDRINE -CRM 215.550</a:t>
                      </a:r>
                      <a:endParaRPr sz="1200" u="none" strike="noStrike" cap="none" dirty="0">
                        <a:solidFill>
                          <a:srgbClr val="000000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07</a:t>
                      </a: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pic>
        <p:nvPicPr>
          <p:cNvPr id="163" name="Google Shape;163;g2d7000da996_0_1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22203" y="832715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" name="Google Shape;168;g2d7000da996_0_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41378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g2d7000da996_0_2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g2d7000da996_0_24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71" name="Google Shape;171;g2d7000da996_0_24"/>
          <p:cNvGraphicFramePr/>
          <p:nvPr>
            <p:extLst>
              <p:ext uri="{D42A27DB-BD31-4B8C-83A1-F6EECF244321}">
                <p14:modId xmlns:p14="http://schemas.microsoft.com/office/powerpoint/2010/main" val="4158448320"/>
              </p:ext>
            </p:extLst>
          </p:nvPr>
        </p:nvGraphicFramePr>
        <p:xfrm>
          <a:off x="459488" y="929186"/>
          <a:ext cx="8987025" cy="5161975"/>
        </p:xfrm>
        <a:graphic>
          <a:graphicData uri="http://schemas.openxmlformats.org/drawingml/2006/table">
            <a:tbl>
              <a:tblPr>
                <a:noFill/>
                <a:tableStyleId>{EFBC009D-EEAB-485D-9B66-E5A3F8DAE4F1}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- Agosto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 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11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08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/202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Segunda - Feira</a:t>
                      </a:r>
                      <a:endParaRPr sz="28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PRESIDENTE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DIRETOR TÉCNICO</a:t>
                      </a:r>
                      <a:endParaRPr sz="1200" b="1" i="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DIRETORA ASSISTENCIAL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</a:rPr>
                        <a:t>MATERNIDADE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ANDRE AGUIAR DO MONTE – CRM 77909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COORDENADOR MÉDICO GO</a:t>
                      </a:r>
                      <a:endParaRPr sz="1400" u="none" strike="noStrike" cap="none"/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</a:rPr>
                        <a:t>MÉDICO - CRM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</a:rPr>
                        <a:t>PERÍODO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MAURO SERGIO PIRAGINE - CRM 54409SP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13:00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CAROLINA FANUCCI BUENO - CRM 216947SP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13:00 às 19:00</a:t>
                      </a: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39526926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ALINE FERNANDA DA SILVA- CRM 181468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9</a:t>
                      </a: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:00 (SOBREAVISO)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PT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LI XIAOYING – CRM 208080SP</a:t>
                      </a:r>
                      <a:endParaRPr lang="pt-BR" sz="1200" b="0" i="0" u="none" strike="noStrike" cap="none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19:00 às 07:00 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SARA GOMES DE QUEIROZ - CRM 150920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19:00 às 07:00 (SOBREAVISO)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</a:rPr>
                        <a:t>UTI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DR. JUNIOR VICENTE AREDES – CRM 138005</a:t>
                      </a:r>
                      <a:endParaRPr sz="1200" b="1" u="none" strike="noStrike" cap="none" dirty="0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COORDENADOR MÉDICO INTENSIVISTA</a:t>
                      </a:r>
                      <a:endParaRPr sz="1200" u="none" strike="noStrike" cap="none" dirty="0"/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</a:rPr>
                        <a:t>MÉDICO – CRM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</a:rPr>
                        <a:t>PERÍODO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PT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JÚNIOR VICENTE AREDES - CRM 138005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07</a:t>
                      </a: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pic>
        <p:nvPicPr>
          <p:cNvPr id="172" name="Google Shape;172;g2d7000da996_0_2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896324" y="1013869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" name="Google Shape;177;g2d7000da996_0_3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41378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g2d7000da996_0_3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g2d7000da996_0_32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80" name="Google Shape;180;g2d7000da996_0_32"/>
          <p:cNvGraphicFramePr/>
          <p:nvPr>
            <p:extLst>
              <p:ext uri="{D42A27DB-BD31-4B8C-83A1-F6EECF244321}">
                <p14:modId xmlns:p14="http://schemas.microsoft.com/office/powerpoint/2010/main" val="262578913"/>
              </p:ext>
            </p:extLst>
          </p:nvPr>
        </p:nvGraphicFramePr>
        <p:xfrm>
          <a:off x="485367" y="842922"/>
          <a:ext cx="8987025" cy="4931250"/>
        </p:xfrm>
        <a:graphic>
          <a:graphicData uri="http://schemas.openxmlformats.org/drawingml/2006/table">
            <a:tbl>
              <a:tblPr>
                <a:noFill/>
                <a:tableStyleId>{EFBC009D-EEAB-485D-9B66-E5A3F8DAE4F1}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 Agosto 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12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08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/202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cs typeface="Arial"/>
                          <a:sym typeface="Arial"/>
                        </a:rPr>
                        <a:t> – Terça - Feira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endParaRPr sz="28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PRESIDENTE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DIRETOR TÉCNICO</a:t>
                      </a:r>
                      <a:endParaRPr sz="1200" b="1" i="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DIRETORA ASSISTENCIAL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MATERNIDADE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ANDRE AGUIAR DO MONTE – CRM 77909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COORDENADOR MÉDICO GO</a:t>
                      </a:r>
                      <a:endParaRPr sz="1400" u="none" strike="noStrike" cap="none"/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- CRM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PT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EMANUELA DE FREITAS – CRM 221433SP</a:t>
                      </a:r>
                      <a:endParaRPr lang="pt-BR" sz="1200" b="0" i="0" u="none" strike="noStrike" cap="none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</a:t>
                      </a: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9</a:t>
                      </a: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:00 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SARA GOMES DE QUEIROZ - CRM 150920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9</a:t>
                      </a: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:00 (SOBREAVISO)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PT" sz="1200" dirty="0">
                          <a:sym typeface="Arial"/>
                        </a:rPr>
                        <a:t>DR.</a:t>
                      </a:r>
                      <a:r>
                        <a:rPr lang="pt-BR" sz="1200" dirty="0">
                          <a:sym typeface="Arial"/>
                        </a:rPr>
                        <a:t> JOSE PAULO DE SOUZA CORREA - CRM 30627SP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SARA GOMES DE QUEIROZ - CRM 150920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19:00 às 07:00 (SOBREAVISO)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</a:rPr>
                        <a:t>UTI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DR. JUNIOR VICENTE AREDES – CRM 138005</a:t>
                      </a:r>
                      <a:endParaRPr sz="1200" b="1" u="none" strike="noStrike" cap="none" dirty="0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COORDENADOR MÉDICO INTENSIVISTA</a:t>
                      </a:r>
                      <a:endParaRPr sz="1200" u="none" strike="noStrike" cap="none" dirty="0"/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</a:rPr>
                        <a:t>MÉDICO – CRM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PT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RUI CORDEIRO DE LIMA - CRM 110735 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07</a:t>
                      </a: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pic>
        <p:nvPicPr>
          <p:cNvPr id="181" name="Google Shape;181;g2d7000da996_0_3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73961" y="858593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6" name="Google Shape;186;g2d7000da996_0_4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41378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g2d7000da996_0_4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sp>
        <p:nvSpPr>
          <p:cNvPr id="188" name="Google Shape;188;g2d7000da996_0_40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89" name="Google Shape;189;g2d7000da996_0_40"/>
          <p:cNvGraphicFramePr/>
          <p:nvPr>
            <p:extLst>
              <p:ext uri="{D42A27DB-BD31-4B8C-83A1-F6EECF244321}">
                <p14:modId xmlns:p14="http://schemas.microsoft.com/office/powerpoint/2010/main" val="3667518194"/>
              </p:ext>
            </p:extLst>
          </p:nvPr>
        </p:nvGraphicFramePr>
        <p:xfrm>
          <a:off x="493994" y="704899"/>
          <a:ext cx="8987025" cy="5154300"/>
        </p:xfrm>
        <a:graphic>
          <a:graphicData uri="http://schemas.openxmlformats.org/drawingml/2006/table">
            <a:tbl>
              <a:tblPr>
                <a:noFill/>
                <a:tableStyleId>{EFBC009D-EEAB-485D-9B66-E5A3F8DAE4F1}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- Agosto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 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13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08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/202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5 – Quarta - Feira</a:t>
                      </a:r>
                      <a:endParaRPr sz="28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PRESIDENTE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DIRETOR TÉCNICO</a:t>
                      </a:r>
                      <a:endParaRPr sz="1200" b="1" i="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DIRETORA ASSISTENCIAL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1F497D"/>
                          </a:solidFill>
                        </a:rPr>
                        <a:t>        </a:t>
                      </a: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MATERNIDADE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ANDRE AGUIAR DO MONTE – CRM 77909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COORDENADOR MÉDICO GO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</a:rPr>
                        <a:t>MÉDICO - CRM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</a:rPr>
                        <a:t>PERÍODO 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ARANTXA BARROS BOLOGNIESI - CRM 185072SP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9</a:t>
                      </a: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VANESSA TALITA DE OLIVEIRA - CRM 158540SP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07:00 às 13:00(SOBREAVISO)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SARA GOMES DE QUEIROZ - CRM 150920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13:00 às 19:00 (SOBREAVISO)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CARLOS EDUARDO BUCHIARELLI - CRM 82412SP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ALINE FERNANDA DA SILVA- CRM 181468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19:00 às 07:00 (SOBREAVISO)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rgbClr val="1F497D"/>
                          </a:solidFill>
                        </a:rPr>
                        <a:t>           </a:t>
                      </a: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</a:rPr>
                        <a:t>UTI</a:t>
                      </a:r>
                      <a:endParaRPr sz="1200" b="1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DR. JUNIOR VICENTE AREDES – CRM 138005</a:t>
                      </a:r>
                      <a:endParaRPr sz="1200" b="1" u="none" strike="noStrike" cap="none" dirty="0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COORDENADOR MÉDICO INTENSIVISTA</a:t>
                      </a:r>
                      <a:endParaRPr sz="1200" u="none" strike="noStrike" cap="none" dirty="0"/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</a:rPr>
                        <a:t>MÉDICO – CRM</a:t>
                      </a:r>
                      <a:endParaRPr sz="1200" b="1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</a:rPr>
                        <a:t>PERÍODO</a:t>
                      </a:r>
                      <a:endParaRPr sz="1200" b="1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PT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MARCIA MARIA MUXAGATA - CRM 69673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07</a:t>
                      </a: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pic>
        <p:nvPicPr>
          <p:cNvPr id="190" name="Google Shape;190;g2d7000da996_0_4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818685" y="711944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5" name="Google Shape;195;g2d7000da996_0_4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41378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g2d7000da996_0_4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sp>
        <p:nvSpPr>
          <p:cNvPr id="197" name="Google Shape;197;g2d7000da996_0_48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98" name="Google Shape;198;g2d7000da996_0_48"/>
          <p:cNvGraphicFramePr/>
          <p:nvPr>
            <p:extLst>
              <p:ext uri="{D42A27DB-BD31-4B8C-83A1-F6EECF244321}">
                <p14:modId xmlns:p14="http://schemas.microsoft.com/office/powerpoint/2010/main" val="948641295"/>
              </p:ext>
            </p:extLst>
          </p:nvPr>
        </p:nvGraphicFramePr>
        <p:xfrm>
          <a:off x="433609" y="610009"/>
          <a:ext cx="8987025" cy="5154300"/>
        </p:xfrm>
        <a:graphic>
          <a:graphicData uri="http://schemas.openxmlformats.org/drawingml/2006/table">
            <a:tbl>
              <a:tblPr>
                <a:noFill/>
                <a:tableStyleId>{EFBC009D-EEAB-485D-9B66-E5A3F8DAE4F1}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- Agosto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 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14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08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/202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cs typeface="Arial"/>
                          <a:sym typeface="Arial"/>
                        </a:rPr>
                        <a:t> – Quinta - Feira</a:t>
                      </a:r>
                      <a:endParaRPr sz="28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PRESIDENTE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DIRETOR TÉCNICO</a:t>
                      </a:r>
                      <a:endParaRPr sz="1200" b="1" i="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DIRETORA ASSISTENCIAL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1F497D"/>
                          </a:solidFill>
                        </a:rPr>
                        <a:t>      </a:t>
                      </a: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MATERNIDADE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ANDRE AGUIAR DO MONTE – CRM 77909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COORDENADOR MÉDICO GO</a:t>
                      </a:r>
                      <a:endParaRPr sz="1400" u="none" strike="noStrike" cap="none"/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</a:rPr>
                        <a:t>MÉDICO - CRM</a:t>
                      </a:r>
                      <a:endParaRPr sz="1200" u="none" strike="noStrike" cap="none">
                        <a:solidFill>
                          <a:srgbClr val="1F497D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</a:rPr>
                        <a:t>PERÍODO 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ANA PAULA DE CARVALHO- CRM 83353SP 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07:00 às 19:00</a:t>
                      </a:r>
                      <a:endParaRPr sz="1200" b="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NATÁLIA GASPAR - CRM 201877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chemeClr val="dk1"/>
                          </a:solidFill>
                        </a:rPr>
                        <a:t>07:00 às 13:00 (SOBREAVISO)</a:t>
                      </a:r>
                      <a:endParaRPr sz="1200" b="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31775394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VANESSA TALITA DE OLIVEIRA - CRM 158540SP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chemeClr val="dk1"/>
                          </a:solidFill>
                        </a:rPr>
                        <a:t>13:00 às 19:00 (SOBREAVISO)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CARLOS EDUARDO BUCHIARELLI - CRM 82412SP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b="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TATIANE BURLE DE SIQUEIRA - CRM 159843SP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chemeClr val="dk1"/>
                          </a:solidFill>
                        </a:rPr>
                        <a:t>19:00 às 07:00 (SOBREAVISO)</a:t>
                      </a:r>
                      <a:endParaRPr sz="1200" b="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u="none" strike="noStrike" cap="none" dirty="0">
                          <a:solidFill>
                            <a:srgbClr val="1F497D"/>
                          </a:solidFill>
                        </a:rPr>
                        <a:t>          </a:t>
                      </a:r>
                      <a:r>
                        <a:rPr lang="pt-BR" sz="1200" b="0" i="0" u="none" strike="noStrike" cap="none" dirty="0">
                          <a:solidFill>
                            <a:srgbClr val="1F497D"/>
                          </a:solidFill>
                        </a:rPr>
                        <a:t>UTI</a:t>
                      </a:r>
                      <a:endParaRPr sz="1200" b="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u="none" strike="noStrike" cap="none" dirty="0">
                          <a:solidFill>
                            <a:schemeClr val="lt1"/>
                          </a:solidFill>
                        </a:rPr>
                        <a:t>DR. JUNIOR VICENTE AREDES – CRM 138005</a:t>
                      </a:r>
                      <a:endParaRPr sz="1200" b="0" u="none" strike="noStrike" cap="none" dirty="0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u="none" strike="noStrike" cap="none" dirty="0">
                          <a:solidFill>
                            <a:schemeClr val="lt1"/>
                          </a:solidFill>
                        </a:rPr>
                        <a:t>COORDENADOR MÉDICO INTENSIVISTA</a:t>
                      </a:r>
                      <a:endParaRPr sz="1200" b="0" u="none" strike="noStrike" cap="none" dirty="0"/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rgbClr val="1F497D"/>
                          </a:solidFill>
                        </a:rPr>
                        <a:t>MÉDICO – CRM</a:t>
                      </a:r>
                      <a:endParaRPr sz="1200" b="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rgbClr val="1F497D"/>
                          </a:solidFill>
                        </a:rPr>
                        <a:t>PERÍODO</a:t>
                      </a:r>
                      <a:endParaRPr sz="1200" b="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pt-PT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EDUARDO - CRM138817</a:t>
                      </a:r>
                      <a:endParaRPr sz="1200" b="0" u="none" strike="noStrike" cap="none" dirty="0">
                        <a:solidFill>
                          <a:srgbClr val="000000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chemeClr val="dk1"/>
                          </a:solidFill>
                        </a:rPr>
                        <a:t>07:00 às </a:t>
                      </a:r>
                      <a:r>
                        <a:rPr lang="pt-BR" sz="1200" b="0" u="none" strike="noStrike" cap="none" dirty="0">
                          <a:solidFill>
                            <a:schemeClr val="dk1"/>
                          </a:solidFill>
                        </a:rPr>
                        <a:t>07</a:t>
                      </a:r>
                      <a:r>
                        <a:rPr lang="pt-BR" sz="1200" b="0" i="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b="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pic>
        <p:nvPicPr>
          <p:cNvPr id="199" name="Google Shape;199;g2d7000da996_0_4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22203" y="668812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" name="Google Shape;204;g2d7000da996_0_5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41378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" name="Google Shape;205;g2d7000da996_0_5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sp>
        <p:nvSpPr>
          <p:cNvPr id="206" name="Google Shape;206;g2d7000da996_0_56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07" name="Google Shape;207;g2d7000da996_0_56"/>
          <p:cNvGraphicFramePr/>
          <p:nvPr>
            <p:extLst>
              <p:ext uri="{D42A27DB-BD31-4B8C-83A1-F6EECF244321}">
                <p14:modId xmlns:p14="http://schemas.microsoft.com/office/powerpoint/2010/main" val="4094023578"/>
              </p:ext>
            </p:extLst>
          </p:nvPr>
        </p:nvGraphicFramePr>
        <p:xfrm>
          <a:off x="450862" y="765285"/>
          <a:ext cx="8987025" cy="5161975"/>
        </p:xfrm>
        <a:graphic>
          <a:graphicData uri="http://schemas.openxmlformats.org/drawingml/2006/table">
            <a:tbl>
              <a:tblPr>
                <a:noFill/>
                <a:tableStyleId>{EFBC009D-EEAB-485D-9B66-E5A3F8DAE4F1}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- Agosto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 de 2025</a:t>
                      </a:r>
                      <a:endParaRPr sz="2400" b="1" i="0" u="none" strike="noStrike" cap="none" dirty="0">
                        <a:solidFill>
                          <a:srgbClr val="1F497D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15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08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/202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Sexta - Feira</a:t>
                      </a:r>
                      <a:endParaRPr sz="2800" b="1" u="none" strike="noStrike" cap="none" dirty="0">
                        <a:solidFill>
                          <a:srgbClr val="1F497D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PRESIDENTE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DIRETOR TÉCNICO</a:t>
                      </a:r>
                      <a:endParaRPr sz="1200" b="1" i="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DIRETORA ASSISTENCIAL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rgbClr val="1F497D"/>
                          </a:solidFill>
                        </a:rPr>
                        <a:t>            </a:t>
                      </a: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MATERNIDADE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ANDRE AGUIAR DO MONTE – CRM 77909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COORDENADOR MÉDICO GO</a:t>
                      </a:r>
                      <a:endParaRPr sz="1400" u="none" strike="noStrike" cap="none"/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- CRM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 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PT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EMANUELA DE FREITAS – CRM 221433SP</a:t>
                      </a:r>
                      <a:endParaRPr lang="pt-BR" sz="1200" b="0" i="0" u="none" strike="noStrike" cap="none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4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SARA GOMES DE QUEIROZ - CRM 150920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07:00 às 13:00 (SOBREAVISO)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TATIANE BURLE DE SIQUEIRA - CRM : 159843SP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13:00 às 19:00 (SOBREAVISO)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PT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EMANUELA DE FREITAS – CRM 221433SP</a:t>
                      </a:r>
                      <a:endParaRPr lang="pt-BR" sz="1200" b="0" i="0" u="none" strike="noStrike" cap="none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19</a:t>
                      </a: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:00 às 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07</a:t>
                      </a: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4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VANESSA TALITA DE OLIVEIRA - CRM 158540SP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19:00 às 07:00 (SOBREAVISO)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rgbClr val="1F497D"/>
                          </a:solidFill>
                        </a:rPr>
                        <a:t>         </a:t>
                      </a: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</a:rPr>
                        <a:t>UTI</a:t>
                      </a:r>
                      <a:endParaRPr sz="1200" b="1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DR. JUNIOR VICENTE AREDES – CRM 138005</a:t>
                      </a:r>
                      <a:endParaRPr sz="1200" b="1" u="none" strike="noStrike" cap="none" dirty="0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COORDENADOR MÉDICO INTENSIVISTA</a:t>
                      </a:r>
                      <a:endParaRPr sz="1400" u="none" strike="noStrike" cap="none"/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</a:rPr>
                        <a:t>MÉDICO – CRM</a:t>
                      </a:r>
                      <a:endParaRPr sz="1200" b="1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</a:rPr>
                        <a:t>PERÍODO</a:t>
                      </a:r>
                      <a:endParaRPr sz="1200" b="1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PT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MARCELO DE AVILA CRM - 121525SP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 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07</a:t>
                      </a: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pic>
        <p:nvPicPr>
          <p:cNvPr id="208" name="Google Shape;208;g2d7000da996_0_5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887697" y="832714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3" name="Google Shape;213;g2d7000da996_0_6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41378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" name="Google Shape;214;g2d7000da996_0_6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sp>
        <p:nvSpPr>
          <p:cNvPr id="215" name="Google Shape;215;g2d7000da996_0_64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16" name="Google Shape;216;g2d7000da996_0_64"/>
          <p:cNvGraphicFramePr/>
          <p:nvPr>
            <p:extLst>
              <p:ext uri="{D42A27DB-BD31-4B8C-83A1-F6EECF244321}">
                <p14:modId xmlns:p14="http://schemas.microsoft.com/office/powerpoint/2010/main" val="968496720"/>
              </p:ext>
            </p:extLst>
          </p:nvPr>
        </p:nvGraphicFramePr>
        <p:xfrm>
          <a:off x="468114" y="635888"/>
          <a:ext cx="8987025" cy="5192400"/>
        </p:xfrm>
        <a:graphic>
          <a:graphicData uri="http://schemas.openxmlformats.org/drawingml/2006/table">
            <a:tbl>
              <a:tblPr>
                <a:noFill/>
                <a:tableStyleId>{EFBC009D-EEAB-485D-9B66-E5A3F8DAE4F1}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</a:rPr>
                        <a:t>Escala de Plantão - Agosto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 de 2025</a:t>
                      </a:r>
                      <a:endParaRPr sz="2400" b="1" i="0" u="none" strike="noStrike" cap="none" dirty="0">
                        <a:solidFill>
                          <a:srgbClr val="1F497D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16/08/2025 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– Sábado</a:t>
                      </a:r>
                      <a:endParaRPr sz="2800" u="none" strike="noStrike" cap="none" dirty="0">
                        <a:solidFill>
                          <a:srgbClr val="1F497D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dirty="0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S</a:t>
                      </a:r>
                      <a:endParaRPr sz="1200" b="1" u="none" strike="noStrike" cap="none" dirty="0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PRESIDENTE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b="1" u="none" strike="noStrike" cap="none" dirty="0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DIRETOR TÉCNICO</a:t>
                      </a:r>
                      <a:endParaRPr sz="1200" b="1" i="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200" b="1" u="none" strike="noStrike" cap="none" dirty="0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DIRETORA ASSISTENCIAL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rgbClr val="1F497D"/>
                          </a:solidFill>
                        </a:rPr>
                        <a:t>        </a:t>
                      </a: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MATERNIDADE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DR. ANDRE AGUIAR DO MONTE – CRM 77909</a:t>
                      </a:r>
                      <a:endParaRPr sz="1200" b="1" u="none" strike="noStrike" cap="none" dirty="0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COORDENADOR MÉDICO GO</a:t>
                      </a:r>
                      <a:endParaRPr sz="1400" u="none" strike="noStrike" cap="none"/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– CRM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 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DÉBORA CRISTINA DE PAULA - CRM : 218085SP 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4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SARA GOMES DE QUEIROZ - CRM 150920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 (SOBREAVISO)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07:00 às 19:00 (SOBREAVISO)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POLYANA MARIA - CRM : 236809SP 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VANESSA TALITA DE OLIVEIRA - CRM 158540SP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19:00 às 07:00 (SOBREAVISO)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rgbClr val="1F497D"/>
                          </a:solidFill>
                        </a:rPr>
                        <a:t>         </a:t>
                      </a: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</a:rPr>
                        <a:t>UTI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DR. JUNIOR VICENTE AREDES – CRM 138005</a:t>
                      </a:r>
                      <a:endParaRPr sz="1200" b="1" u="none" strike="noStrike" cap="none" dirty="0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COORDENADOR MÉDICO INTENSIVISTA</a:t>
                      </a:r>
                      <a:endParaRPr sz="1400" u="none" strike="noStrike" cap="none"/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</a:rPr>
                        <a:t>MÉDICO – CRM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611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PT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LUCAS ZAMBELLINI MOREIRA - CRM 225424</a:t>
                      </a:r>
                      <a:endParaRPr sz="1200" u="none" strike="noStrike" cap="none" dirty="0">
                        <a:solidFill>
                          <a:srgbClr val="000000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07</a:t>
                      </a: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pic>
        <p:nvPicPr>
          <p:cNvPr id="217" name="Google Shape;217;g2d7000da996_0_6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39455" y="660186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2" name="Google Shape;222;g2d7000da996_0_7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41378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" name="Google Shape;223;g2d7000da996_0_7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sp>
        <p:nvSpPr>
          <p:cNvPr id="224" name="Google Shape;224;g2d7000da996_0_72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25" name="Google Shape;225;g2d7000da996_0_72"/>
          <p:cNvGraphicFramePr/>
          <p:nvPr>
            <p:extLst>
              <p:ext uri="{D42A27DB-BD31-4B8C-83A1-F6EECF244321}">
                <p14:modId xmlns:p14="http://schemas.microsoft.com/office/powerpoint/2010/main" val="1569895104"/>
              </p:ext>
            </p:extLst>
          </p:nvPr>
        </p:nvGraphicFramePr>
        <p:xfrm>
          <a:off x="450862" y="791163"/>
          <a:ext cx="8987025" cy="5208550"/>
        </p:xfrm>
        <a:graphic>
          <a:graphicData uri="http://schemas.openxmlformats.org/drawingml/2006/table">
            <a:tbl>
              <a:tblPr>
                <a:noFill/>
                <a:tableStyleId>{EFBC009D-EEAB-485D-9B66-E5A3F8DAE4F1}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 Agosto 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17</a:t>
                      </a:r>
                      <a:r>
                        <a:rPr lang="pt-BR" sz="2500" b="1" u="none" strike="noStrike" cap="none" dirty="0">
                          <a:solidFill>
                            <a:srgbClr val="1F497D"/>
                          </a:solidFill>
                        </a:rPr>
                        <a:t>/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08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/2025 - Domingo</a:t>
                      </a:r>
                      <a:endParaRPr sz="28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PRESIDENTE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DIRETOR TÉCNICO</a:t>
                      </a:r>
                      <a:endParaRPr sz="1200" b="1" i="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DIRETORA ASSISTENCIAL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MATERNIDADE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ANDRE AGUIAR DO MONTE – CRM 77909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COORDENADOR MÉDICO GO</a:t>
                      </a:r>
                      <a:endParaRPr sz="1400" u="none" strike="noStrike" cap="none"/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</a:rPr>
                        <a:t>MÉDICO - CRM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</a:rPr>
                        <a:t>PERÍODO 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VANESSA TALITA DE OLIVEIRA - CRM 158540SP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07:00 às 19:00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SARA GOMES DE QUEIROZ - CRM 150920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07:00 às 19:00 (SOBREAVISO)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13</a:t>
                      </a: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:00 às 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19</a:t>
                      </a: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:00 (SOBREAVISO)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VANESSA TALITA DE OLIVEIRA - CRM 158540SP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19:00 às 07:00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SARA GOMES DE QUEIROZ - CRM 150920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19:00 às 07:00 (SOBREAVISO)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</a:rPr>
                        <a:t>UTI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DR. JUNIOR VICENTE AREDES – CRM 138005</a:t>
                      </a:r>
                      <a:endParaRPr sz="1200" b="1" u="none" strike="noStrike" cap="none" dirty="0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COORDENADOR MÉDICO INTENSIVISTA</a:t>
                      </a:r>
                      <a:endParaRPr sz="1400" u="none" strike="noStrike" cap="none"/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</a:rPr>
                        <a:t>MÉDICO – CRM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</a:rPr>
                        <a:t>PERÍODO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849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PT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DRA.MAYARA ANDRINE -CRM 215.550</a:t>
                      </a:r>
                      <a:endParaRPr sz="1200" u="none" strike="noStrike" cap="none" dirty="0">
                        <a:solidFill>
                          <a:srgbClr val="000000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07</a:t>
                      </a: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pic>
        <p:nvPicPr>
          <p:cNvPr id="226" name="Google Shape;226;g2d7000da996_0_7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22203" y="832715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1" name="Google Shape;231;g2d7000da996_0_8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41378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" name="Google Shape;232;g2d7000da996_0_8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sp>
        <p:nvSpPr>
          <p:cNvPr id="233" name="Google Shape;233;g2d7000da996_0_80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34" name="Google Shape;234;g2d7000da996_0_80"/>
          <p:cNvGraphicFramePr/>
          <p:nvPr>
            <p:extLst>
              <p:ext uri="{D42A27DB-BD31-4B8C-83A1-F6EECF244321}">
                <p14:modId xmlns:p14="http://schemas.microsoft.com/office/powerpoint/2010/main" val="2466927909"/>
              </p:ext>
            </p:extLst>
          </p:nvPr>
        </p:nvGraphicFramePr>
        <p:xfrm>
          <a:off x="459488" y="929186"/>
          <a:ext cx="8987025" cy="5161975"/>
        </p:xfrm>
        <a:graphic>
          <a:graphicData uri="http://schemas.openxmlformats.org/drawingml/2006/table">
            <a:tbl>
              <a:tblPr>
                <a:noFill/>
                <a:tableStyleId>{EFBC009D-EEAB-485D-9B66-E5A3F8DAE4F1}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- Agosto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 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18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08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/202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cs typeface="Arial"/>
                          <a:sym typeface="Arial"/>
                        </a:rPr>
                        <a:t>- Segunda - Feira</a:t>
                      </a:r>
                      <a:endParaRPr sz="28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PRESIDENTE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DIRETOR TÉCNICO</a:t>
                      </a:r>
                      <a:endParaRPr sz="1200" b="1" i="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DIRETORA ASSISTENCIAL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</a:rPr>
                        <a:t>MATERNIDADE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ANDRE AGUIAR DO MONTE – CRM 77909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COORDENADOR MÉDICO GO</a:t>
                      </a:r>
                      <a:endParaRPr sz="1400" u="none" strike="noStrike" cap="none"/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</a:rPr>
                        <a:t>MÉDICO - CRM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</a:rPr>
                        <a:t>PERÍODO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MAURO SERGIO PIRAGINE - CRM 54409SP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13:00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CAROLINA FANUCCI BUENO - CRM 216947SP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13:00 às 19:00</a:t>
                      </a: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52185498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ALINE FERNANDA DA SILVA- CRM 181468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9</a:t>
                      </a: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:00 (SOBREAVISO)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PT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LI XIAOYING – CRM 208080SP</a:t>
                      </a:r>
                      <a:endParaRPr lang="pt-BR" sz="1200" b="0" i="0" u="none" strike="noStrike" cap="none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19:00 às 07:00 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SARA GOMES DE QUEIROZ - CRM 150920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19:00 às 07:00 (SOBREAVISO)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</a:rPr>
                        <a:t>UTI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DR. JUNIOR VICENTE AREDES – CRM 138005</a:t>
                      </a:r>
                      <a:endParaRPr sz="1200" b="1" u="none" strike="noStrike" cap="none" dirty="0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COORDENADOR MÉDICO INTENSIVISTA</a:t>
                      </a:r>
                      <a:endParaRPr sz="1200" u="none" strike="noStrike" cap="none" dirty="0"/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</a:rPr>
                        <a:t>MÉDICO – CRM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</a:rPr>
                        <a:t>PERÍODO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PT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JÚNIOR VICENTE AREDES - CRM 138005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07</a:t>
                      </a: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pic>
        <p:nvPicPr>
          <p:cNvPr id="235" name="Google Shape;235;g2d7000da996_0_8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896324" y="1013869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0" name="Google Shape;240;g2d7000da996_0_8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41378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g2d7000da996_0_8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sp>
        <p:nvSpPr>
          <p:cNvPr id="242" name="Google Shape;242;g2d7000da996_0_88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43" name="Google Shape;243;g2d7000da996_0_88"/>
          <p:cNvGraphicFramePr/>
          <p:nvPr>
            <p:extLst>
              <p:ext uri="{D42A27DB-BD31-4B8C-83A1-F6EECF244321}">
                <p14:modId xmlns:p14="http://schemas.microsoft.com/office/powerpoint/2010/main" val="124801639"/>
              </p:ext>
            </p:extLst>
          </p:nvPr>
        </p:nvGraphicFramePr>
        <p:xfrm>
          <a:off x="485367" y="842922"/>
          <a:ext cx="8987025" cy="4931250"/>
        </p:xfrm>
        <a:graphic>
          <a:graphicData uri="http://schemas.openxmlformats.org/drawingml/2006/table">
            <a:tbl>
              <a:tblPr>
                <a:noFill/>
                <a:tableStyleId>{EFBC009D-EEAB-485D-9B66-E5A3F8DAE4F1}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- Agosto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 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19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08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/202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cs typeface="Arial"/>
                          <a:sym typeface="Arial"/>
                        </a:rPr>
                        <a:t> – Terça - Feira</a:t>
                      </a:r>
                      <a:endParaRPr sz="28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PRESIDENTE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DIRETOR TÉCNICO</a:t>
                      </a:r>
                      <a:endParaRPr sz="1200" b="1" i="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DIRETORA ASSISTENCIAL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MATERNIDADE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ANDRE AGUIAR DO MONTE – CRM 77909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COORDENADOR MÉDICO GO</a:t>
                      </a:r>
                      <a:endParaRPr sz="1400" u="none" strike="noStrike" cap="none"/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- CRM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PT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EMANUELA DE FREITAS – CRM 221433SP</a:t>
                      </a:r>
                      <a:endParaRPr lang="pt-BR" sz="1200" b="0" i="0" u="none" strike="noStrike" cap="none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</a:t>
                      </a: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9</a:t>
                      </a: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:00 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SARA GOMES DE QUEIROZ - CRM 150920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9</a:t>
                      </a: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:00 (SOBREAVISO)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PT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EMANUELA DE FREITAS – CRM 221433SP</a:t>
                      </a:r>
                      <a:endParaRPr lang="pt-BR" sz="1200" b="0" i="0" u="none" strike="noStrike" cap="none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SARA GOMES DE QUEIROZ - CRM 150920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19:00 às 07:00 (SOBREAVISO)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</a:rPr>
                        <a:t>UTI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DR. JUNIOR VICENTE AREDES – CRM 138005</a:t>
                      </a:r>
                      <a:endParaRPr sz="1200" b="1" u="none" strike="noStrike" cap="none" dirty="0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COORDENADOR MÉDICO INTENSIVISTA</a:t>
                      </a:r>
                      <a:endParaRPr sz="1200" u="none" strike="noStrike" cap="none" dirty="0"/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</a:rPr>
                        <a:t>MÉDICO – CRM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PT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RUI CORDEIRO DE LIMA - CRM 110735 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07</a:t>
                      </a: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pic>
        <p:nvPicPr>
          <p:cNvPr id="244" name="Google Shape;244;g2d7000da996_0_8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73961" y="858593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9" name="Google Shape;249;g2d7000da996_0_9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41378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" name="Google Shape;250;g2d7000da996_0_9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sp>
        <p:nvSpPr>
          <p:cNvPr id="251" name="Google Shape;251;g2d7000da996_0_96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52" name="Google Shape;252;g2d7000da996_0_96"/>
          <p:cNvGraphicFramePr/>
          <p:nvPr>
            <p:extLst>
              <p:ext uri="{D42A27DB-BD31-4B8C-83A1-F6EECF244321}">
                <p14:modId xmlns:p14="http://schemas.microsoft.com/office/powerpoint/2010/main" val="854771671"/>
              </p:ext>
            </p:extLst>
          </p:nvPr>
        </p:nvGraphicFramePr>
        <p:xfrm>
          <a:off x="493994" y="704899"/>
          <a:ext cx="8987025" cy="5154300"/>
        </p:xfrm>
        <a:graphic>
          <a:graphicData uri="http://schemas.openxmlformats.org/drawingml/2006/table">
            <a:tbl>
              <a:tblPr>
                <a:noFill/>
                <a:tableStyleId>{EFBC009D-EEAB-485D-9B66-E5A3F8DAE4F1}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- Agosto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 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20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08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/202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5 – Quarta - Feira</a:t>
                      </a:r>
                      <a:endParaRPr sz="28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PRESIDENTE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DIRETOR TÉCNICO</a:t>
                      </a:r>
                      <a:endParaRPr sz="1200" b="1" i="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DIRETORA ASSISTENCIAL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1F497D"/>
                          </a:solidFill>
                        </a:rPr>
                        <a:t>        </a:t>
                      </a: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MATERNIDADE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ANDRE AGUIAR DO MONTE – CRM 77909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COORDENADOR MÉDICO GO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</a:rPr>
                        <a:t>MÉDICO - CRM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</a:rPr>
                        <a:t>PERÍODO 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ARANTXA BARROS BOLOGNIESI - CRM 185072SP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9</a:t>
                      </a: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VANESSA TALITA DE OLIVEIRA - CRM 158540SP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07:00 às 13:00(SOBREAVISO)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SARA GOMES DE QUEIROZ - CRM 150920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13:00 às 19:00 (SOBREAVISO)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CARLOS EDUARDO BUCHIARELLI - CRM 82412SP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ALINE FERNANDA DA SILVA- CRM 181468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19:00 às 07:00 (SOBREAVISO)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rgbClr val="1F497D"/>
                          </a:solidFill>
                        </a:rPr>
                        <a:t>           </a:t>
                      </a: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</a:rPr>
                        <a:t>UTI</a:t>
                      </a:r>
                      <a:endParaRPr sz="1200" b="1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DR. JUNIOR VICENTE AREDES – CRM 138005</a:t>
                      </a:r>
                      <a:endParaRPr sz="1200" b="1" u="none" strike="noStrike" cap="none" dirty="0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COORDENADOR MÉDICO INTENSIVISTA</a:t>
                      </a:r>
                      <a:endParaRPr sz="1200" u="none" strike="noStrike" cap="none" dirty="0"/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</a:rPr>
                        <a:t>MÉDICO – CRM</a:t>
                      </a:r>
                      <a:endParaRPr sz="1200" b="1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</a:rPr>
                        <a:t>PERÍODO</a:t>
                      </a:r>
                      <a:endParaRPr sz="1200" b="1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PT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MARCIA MARIA MUXAGATA - CRM 69673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07</a:t>
                      </a: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pic>
        <p:nvPicPr>
          <p:cNvPr id="253" name="Google Shape;253;g2d7000da996_0_9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818685" y="711944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8" name="Google Shape;258;g2d7000da996_0_10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41378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59" name="Google Shape;259;g2d7000da996_0_10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sp>
        <p:nvSpPr>
          <p:cNvPr id="260" name="Google Shape;260;g2d7000da996_0_104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61" name="Google Shape;261;g2d7000da996_0_104"/>
          <p:cNvGraphicFramePr/>
          <p:nvPr>
            <p:extLst>
              <p:ext uri="{D42A27DB-BD31-4B8C-83A1-F6EECF244321}">
                <p14:modId xmlns:p14="http://schemas.microsoft.com/office/powerpoint/2010/main" val="3537204722"/>
              </p:ext>
            </p:extLst>
          </p:nvPr>
        </p:nvGraphicFramePr>
        <p:xfrm>
          <a:off x="433609" y="610009"/>
          <a:ext cx="8987025" cy="5154300"/>
        </p:xfrm>
        <a:graphic>
          <a:graphicData uri="http://schemas.openxmlformats.org/drawingml/2006/table">
            <a:tbl>
              <a:tblPr>
                <a:noFill/>
                <a:tableStyleId>{EFBC009D-EEAB-485D-9B66-E5A3F8DAE4F1}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- Agosto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 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21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08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/202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Quinta - Feira</a:t>
                      </a:r>
                      <a:endParaRPr sz="28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PRESIDENTE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DIRETOR TÉCNICO</a:t>
                      </a:r>
                      <a:endParaRPr sz="1200" b="1" i="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DIRETORA ASSISTENCIAL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1F497D"/>
                          </a:solidFill>
                        </a:rPr>
                        <a:t>      </a:t>
                      </a: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MATERNIDADE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ANDRE AGUIAR DO MONTE – CRM 77909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COORDENADOR MÉDICO GO</a:t>
                      </a:r>
                      <a:endParaRPr sz="1400" u="none" strike="noStrike" cap="none"/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</a:rPr>
                        <a:t>MÉDICO - CRM</a:t>
                      </a:r>
                      <a:endParaRPr sz="1200" u="none" strike="noStrike" cap="none">
                        <a:solidFill>
                          <a:srgbClr val="1F497D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</a:rPr>
                        <a:t>PERÍODO 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ANA PAULA DE CARVALHO- CRM 83353SP 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07:00 às 19:00</a:t>
                      </a:r>
                      <a:endParaRPr sz="1200" b="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NATÁLIA GASPAR - CRM 201877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chemeClr val="dk1"/>
                          </a:solidFill>
                        </a:rPr>
                        <a:t>07:00 às 13:00 (SOBREAVISO)</a:t>
                      </a:r>
                      <a:endParaRPr sz="1200" b="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80894361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VANESSA TALITA DE OLIVEIRA - CRM 158540SP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chemeClr val="dk1"/>
                          </a:solidFill>
                        </a:rPr>
                        <a:t>13:00 às 19:00 (SOBREAVISO)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VANESSA TALITA DE OLIVEIRA - CRM 158540SP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b="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TATIANE BURLE DE SIQUEIRA - CRM 159843SP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chemeClr val="dk1"/>
                          </a:solidFill>
                        </a:rPr>
                        <a:t>19:00 às 07:00 (SOBREAVISO)</a:t>
                      </a:r>
                      <a:endParaRPr sz="1200" b="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u="none" strike="noStrike" cap="none" dirty="0">
                          <a:solidFill>
                            <a:srgbClr val="1F497D"/>
                          </a:solidFill>
                        </a:rPr>
                        <a:t>          </a:t>
                      </a:r>
                      <a:r>
                        <a:rPr lang="pt-BR" sz="1200" b="0" i="0" u="none" strike="noStrike" cap="none" dirty="0">
                          <a:solidFill>
                            <a:srgbClr val="1F497D"/>
                          </a:solidFill>
                        </a:rPr>
                        <a:t>UTI</a:t>
                      </a:r>
                      <a:endParaRPr sz="1200" b="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u="none" strike="noStrike" cap="none" dirty="0">
                          <a:solidFill>
                            <a:schemeClr val="lt1"/>
                          </a:solidFill>
                        </a:rPr>
                        <a:t>DR. JUNIOR VICENTE AREDES – CRM 138005</a:t>
                      </a:r>
                      <a:endParaRPr sz="1200" b="0" u="none" strike="noStrike" cap="none" dirty="0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u="none" strike="noStrike" cap="none" dirty="0">
                          <a:solidFill>
                            <a:schemeClr val="lt1"/>
                          </a:solidFill>
                        </a:rPr>
                        <a:t>COORDENADOR MÉDICO INTENSIVISTA</a:t>
                      </a:r>
                      <a:endParaRPr sz="1200" b="0" u="none" strike="noStrike" cap="none" dirty="0"/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rgbClr val="1F497D"/>
                          </a:solidFill>
                        </a:rPr>
                        <a:t>MÉDICO – CRM</a:t>
                      </a:r>
                      <a:endParaRPr sz="1200" b="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rgbClr val="1F497D"/>
                          </a:solidFill>
                        </a:rPr>
                        <a:t>PERÍODO</a:t>
                      </a:r>
                      <a:endParaRPr sz="1200" b="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pt-PT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EDUARDO - CRM138817</a:t>
                      </a:r>
                      <a:endParaRPr sz="1200" b="0" u="none" strike="noStrike" cap="none" dirty="0">
                        <a:solidFill>
                          <a:srgbClr val="000000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chemeClr val="dk1"/>
                          </a:solidFill>
                        </a:rPr>
                        <a:t>07:00 às </a:t>
                      </a:r>
                      <a:r>
                        <a:rPr lang="pt-BR" sz="1200" b="0" u="none" strike="noStrike" cap="none" dirty="0">
                          <a:solidFill>
                            <a:schemeClr val="dk1"/>
                          </a:solidFill>
                        </a:rPr>
                        <a:t>07</a:t>
                      </a:r>
                      <a:r>
                        <a:rPr lang="pt-BR" sz="1200" b="0" i="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b="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pic>
        <p:nvPicPr>
          <p:cNvPr id="262" name="Google Shape;262;g2d7000da996_0_10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22203" y="668812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7" name="Google Shape;267;g2d7000da996_0_1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41378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68" name="Google Shape;268;g2d7000da996_0_11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sp>
        <p:nvSpPr>
          <p:cNvPr id="269" name="Google Shape;269;g2d7000da996_0_112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70" name="Google Shape;270;g2d7000da996_0_112"/>
          <p:cNvGraphicFramePr/>
          <p:nvPr>
            <p:extLst>
              <p:ext uri="{D42A27DB-BD31-4B8C-83A1-F6EECF244321}">
                <p14:modId xmlns:p14="http://schemas.microsoft.com/office/powerpoint/2010/main" val="363588651"/>
              </p:ext>
            </p:extLst>
          </p:nvPr>
        </p:nvGraphicFramePr>
        <p:xfrm>
          <a:off x="450862" y="765285"/>
          <a:ext cx="8987025" cy="5161975"/>
        </p:xfrm>
        <a:graphic>
          <a:graphicData uri="http://schemas.openxmlformats.org/drawingml/2006/table">
            <a:tbl>
              <a:tblPr>
                <a:noFill/>
                <a:tableStyleId>{EFBC009D-EEAB-485D-9B66-E5A3F8DAE4F1}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- Agosto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 de 2025</a:t>
                      </a:r>
                      <a:endParaRPr sz="2400" b="1" i="0" u="none" strike="noStrike" cap="none" dirty="0">
                        <a:solidFill>
                          <a:srgbClr val="1F497D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22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08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/202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Sexta - Feira</a:t>
                      </a:r>
                      <a:endParaRPr sz="2800" b="1" u="none" strike="noStrike" cap="none" dirty="0">
                        <a:solidFill>
                          <a:srgbClr val="1F497D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PRESIDENTE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DIRETOR TÉCNICO</a:t>
                      </a:r>
                      <a:endParaRPr sz="1200" b="1" i="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DIRETORA ASSISTENCIAL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1F497D"/>
                          </a:solidFill>
                        </a:rPr>
                        <a:t>            </a:t>
                      </a: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MATERNIDADE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ANDRE AGUIAR DO MONTE – CRM 77909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COORDENADOR MÉDICO GO</a:t>
                      </a:r>
                      <a:endParaRPr sz="1400" u="none" strike="noStrike" cap="none"/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- CRM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 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PT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LI XIAOYING – CRM 208080SP</a:t>
                      </a:r>
                      <a:endParaRPr lang="pt-BR" sz="1200" b="0" i="0" u="none" strike="noStrike" cap="none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4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SARA GOMES DE QUEIROZ - CRM 150920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07:00 às 13:00 (SOBREAVISO)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TATIANE BURLE DE SIQUEIRA - CRM : 159843SP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13:00 às 19:00 (SOBREAVISO)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PT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LI XIAOYING – CRM 208080SP</a:t>
                      </a:r>
                      <a:endParaRPr lang="pt-BR" sz="1200" b="0" i="0" u="none" strike="noStrike" cap="none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19</a:t>
                      </a: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:00 às 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07</a:t>
                      </a: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4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VANESSA TALITA DE OLIVEIRA - CRM 158540SP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19:00 às 07:00 (SOBREAVISO)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rgbClr val="1F497D"/>
                          </a:solidFill>
                        </a:rPr>
                        <a:t>         </a:t>
                      </a: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</a:rPr>
                        <a:t>UTI</a:t>
                      </a:r>
                      <a:endParaRPr sz="1200" b="1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DR. JUNIOR VICENTE AREDES – CRM 138005</a:t>
                      </a:r>
                      <a:endParaRPr sz="1200" b="1" u="none" strike="noStrike" cap="none" dirty="0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COORDENADOR MÉDICO INTENSIVISTA</a:t>
                      </a:r>
                      <a:endParaRPr sz="1400" u="none" strike="noStrike" cap="none"/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</a:rPr>
                        <a:t>MÉDICO – CRM</a:t>
                      </a:r>
                      <a:endParaRPr sz="1200" b="1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</a:rPr>
                        <a:t>PERÍODO</a:t>
                      </a:r>
                      <a:endParaRPr sz="1200" b="1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PT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MARCELO DE AVILA CRM - 121525SP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07</a:t>
                      </a: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pic>
        <p:nvPicPr>
          <p:cNvPr id="271" name="Google Shape;271;g2d7000da996_0_11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887697" y="832714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" name="Google Shape;276;g2d7000da996_0_1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41378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Google Shape;277;g2d7000da996_0_12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sp>
        <p:nvSpPr>
          <p:cNvPr id="278" name="Google Shape;278;g2d7000da996_0_120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79" name="Google Shape;279;g2d7000da996_0_120"/>
          <p:cNvGraphicFramePr/>
          <p:nvPr>
            <p:extLst>
              <p:ext uri="{D42A27DB-BD31-4B8C-83A1-F6EECF244321}">
                <p14:modId xmlns:p14="http://schemas.microsoft.com/office/powerpoint/2010/main" val="131191561"/>
              </p:ext>
            </p:extLst>
          </p:nvPr>
        </p:nvGraphicFramePr>
        <p:xfrm>
          <a:off x="468114" y="635888"/>
          <a:ext cx="8987025" cy="5192400"/>
        </p:xfrm>
        <a:graphic>
          <a:graphicData uri="http://schemas.openxmlformats.org/drawingml/2006/table">
            <a:tbl>
              <a:tblPr>
                <a:noFill/>
                <a:tableStyleId>{EFBC009D-EEAB-485D-9B66-E5A3F8DAE4F1}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</a:rPr>
                        <a:t>Escala de Plantão - Agosto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 de 2025</a:t>
                      </a:r>
                      <a:endParaRPr sz="2400" b="1" i="0" u="none" strike="noStrike" cap="none" dirty="0">
                        <a:solidFill>
                          <a:srgbClr val="1F497D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23/08/2025 - Sábado</a:t>
                      </a:r>
                      <a:endParaRPr sz="2800" u="none" strike="noStrike" cap="none" dirty="0">
                        <a:solidFill>
                          <a:srgbClr val="1F497D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PRESIDENTE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DIRETOR TÉCNICO</a:t>
                      </a:r>
                      <a:endParaRPr sz="1200" b="1" i="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DIRETORA ASSISTENCIAL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1F497D"/>
                          </a:solidFill>
                        </a:rPr>
                        <a:t>        </a:t>
                      </a: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MATERNIDADE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ANDRE AGUIAR DO MONTE – CRM 77909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COORDENADOR MÉDICO GO</a:t>
                      </a:r>
                      <a:endParaRPr sz="1400" u="none" strike="noStrike" cap="none"/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- CRM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 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IVONETE TRINDADE - CRM : 76975SP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SARA GOMES DE QUEIROZ - CRM 150920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 (SOBREAVISO)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07:00 às 19:00 (SOBREAVISO)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IVONETE TRINDADE - CRM : 76975SP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SARA GOMES DE QUEIROZ - CRM 150920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19:00 às 07:00 (SOBREAVISO)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rgbClr val="1F497D"/>
                          </a:solidFill>
                        </a:rPr>
                        <a:t>         </a:t>
                      </a: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</a:rPr>
                        <a:t>UTI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DR. JUNIOR VICENTE AREDES – CRM 138005</a:t>
                      </a:r>
                      <a:endParaRPr sz="1200" b="1" u="none" strike="noStrike" cap="none" dirty="0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COORDENADOR MÉDICO INTENSIVISTA</a:t>
                      </a:r>
                      <a:endParaRPr sz="1400" u="none" strike="noStrike" cap="none"/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</a:rPr>
                        <a:t>MÉDICO – CRM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611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PT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LUCAS ZAMBELLINI MOREIRA - CRM 225424</a:t>
                      </a:r>
                      <a:endParaRPr sz="1200" u="none" strike="noStrike" cap="none" dirty="0">
                        <a:solidFill>
                          <a:srgbClr val="000000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07</a:t>
                      </a: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pic>
        <p:nvPicPr>
          <p:cNvPr id="280" name="Google Shape;280;g2d7000da996_0_12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39455" y="660186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5" name="Google Shape;285;g2d7000da996_0_1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41378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86" name="Google Shape;286;g2d7000da996_0_12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sp>
        <p:nvSpPr>
          <p:cNvPr id="287" name="Google Shape;287;g2d7000da996_0_128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88" name="Google Shape;288;g2d7000da996_0_128"/>
          <p:cNvGraphicFramePr/>
          <p:nvPr>
            <p:extLst>
              <p:ext uri="{D42A27DB-BD31-4B8C-83A1-F6EECF244321}">
                <p14:modId xmlns:p14="http://schemas.microsoft.com/office/powerpoint/2010/main" val="293520054"/>
              </p:ext>
            </p:extLst>
          </p:nvPr>
        </p:nvGraphicFramePr>
        <p:xfrm>
          <a:off x="450862" y="791163"/>
          <a:ext cx="8987025" cy="5208550"/>
        </p:xfrm>
        <a:graphic>
          <a:graphicData uri="http://schemas.openxmlformats.org/drawingml/2006/table">
            <a:tbl>
              <a:tblPr>
                <a:noFill/>
                <a:tableStyleId>{EFBC009D-EEAB-485D-9B66-E5A3F8DAE4F1}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 Agosto 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24</a:t>
                      </a:r>
                      <a:r>
                        <a:rPr lang="pt-BR" sz="2500" b="1" u="none" strike="noStrike" cap="none" dirty="0">
                          <a:solidFill>
                            <a:srgbClr val="1F497D"/>
                          </a:solidFill>
                        </a:rPr>
                        <a:t>/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08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/2025 – Domingo</a:t>
                      </a:r>
                      <a:endParaRPr sz="28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PRESIDENTE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DIRETOR TÉCNICO</a:t>
                      </a:r>
                      <a:endParaRPr sz="1200" b="1" i="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DIRETORA ASSISTENCIAL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MATERNIDADE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ANDRE AGUIAR DO MONTE – CRM 77909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COORDENADOR MÉDICO GO</a:t>
                      </a:r>
                      <a:endParaRPr sz="1400" u="none" strike="noStrike" cap="none"/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</a:rPr>
                        <a:t>MÉDICO - CRM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</a:rPr>
                        <a:t>PERÍODO 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190" u="none" strike="noStrike" cap="none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SARA GOMES DE QUEIROZ - CRM 150920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07:00 às 19:00 (SOBREAVISO)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13</a:t>
                      </a: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:00 às 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19</a:t>
                      </a: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:00 (SOBREAVISO)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19:00 às 07:00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SARA GOMES DE QUEIROZ - CRM 150920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19:00 às 07:00 (SOBREAVISO)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</a:rPr>
                        <a:t>UTI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JUNIOR VICENTE AREDES – CRM 138005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COORDENADOR MÉDICO INTENSIVISTA</a:t>
                      </a:r>
                      <a:endParaRPr sz="1400" u="none" strike="noStrike" cap="none"/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</a:rPr>
                        <a:t>MÉDICO – CRM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</a:rPr>
                        <a:t>PERÍODO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849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PT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DRA.MAYARA ANDRINE -CRM 215.550</a:t>
                      </a:r>
                      <a:endParaRPr sz="1200" u="none" strike="noStrike" cap="none" dirty="0">
                        <a:solidFill>
                          <a:srgbClr val="000000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07</a:t>
                      </a: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pic>
        <p:nvPicPr>
          <p:cNvPr id="289" name="Google Shape;289;g2d7000da996_0_12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22203" y="832715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4" name="Google Shape;294;g2d7000da996_0_13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41378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95" name="Google Shape;295;g2d7000da996_0_13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sp>
        <p:nvSpPr>
          <p:cNvPr id="296" name="Google Shape;296;g2d7000da996_0_136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97" name="Google Shape;297;g2d7000da996_0_136"/>
          <p:cNvGraphicFramePr/>
          <p:nvPr>
            <p:extLst>
              <p:ext uri="{D42A27DB-BD31-4B8C-83A1-F6EECF244321}">
                <p14:modId xmlns:p14="http://schemas.microsoft.com/office/powerpoint/2010/main" val="3026876970"/>
              </p:ext>
            </p:extLst>
          </p:nvPr>
        </p:nvGraphicFramePr>
        <p:xfrm>
          <a:off x="459488" y="929186"/>
          <a:ext cx="8987025" cy="5161975"/>
        </p:xfrm>
        <a:graphic>
          <a:graphicData uri="http://schemas.openxmlformats.org/drawingml/2006/table">
            <a:tbl>
              <a:tblPr>
                <a:noFill/>
                <a:tableStyleId>{EFBC009D-EEAB-485D-9B66-E5A3F8DAE4F1}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- Agosto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 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25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08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/202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Segunda - Feira</a:t>
                      </a:r>
                      <a:endParaRPr sz="28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PRESIDENTE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DIRETOR TÉCNICO</a:t>
                      </a:r>
                      <a:endParaRPr sz="1200" b="1" i="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DIRETORA ASSISTENCIAL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</a:rPr>
                        <a:t>MATERNIDADE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ANDRE AGUIAR DO MONTE – CRM 77909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COORDENADOR MÉDICO GO</a:t>
                      </a:r>
                      <a:endParaRPr sz="1400" u="none" strike="noStrike" cap="none"/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</a:rPr>
                        <a:t>MÉDICO - CRM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</a:rPr>
                        <a:t>PERÍODO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MAURO SERGIO PIRAGINE - CRM 54409SP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13:00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LUANA MOGGI BIGOLI - CRM 216777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13:00 às 19:00</a:t>
                      </a: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68458355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ALINE FERNANDA DA SILVA- CRM 181468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9</a:t>
                      </a: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:00 (SOBREAVISO)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PT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LI XIAOYING – CRM 208080SP</a:t>
                      </a:r>
                      <a:endParaRPr lang="pt-BR" sz="1200" b="0" i="0" u="none" strike="noStrike" cap="none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19:00 às 07:00 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SARA GOMES DE QUEIROZ - CRM 150920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19:00 às 07:00 (SOBREAVISO)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</a:rPr>
                        <a:t>UTI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DR. JUNIOR VICENTE AREDES – CRM 138005</a:t>
                      </a:r>
                      <a:endParaRPr sz="1200" b="1" u="none" strike="noStrike" cap="none" dirty="0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COORDENADOR MÉDICO INTENSIVISTA</a:t>
                      </a:r>
                      <a:endParaRPr sz="1200" u="none" strike="noStrike" cap="none" dirty="0"/>
                    </a:p>
                  </a:txBody>
                  <a:tcPr marL="0" marR="0" marT="0" marB="0" anchor="ctr"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</a:rPr>
                        <a:t>MÉDICO – CRM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</a:rPr>
                        <a:t>PERÍODO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PT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JÚNIOR VICENTE AREDES - CRM 138005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07</a:t>
                      </a: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pic>
        <p:nvPicPr>
          <p:cNvPr id="298" name="Google Shape;298;g2d7000da996_0_13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896324" y="1013869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3" name="Google Shape;303;g2d7000da996_0_14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41378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304" name="Google Shape;304;g2d7000da996_0_14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sp>
        <p:nvSpPr>
          <p:cNvPr id="305" name="Google Shape;305;g2d7000da996_0_144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306" name="Google Shape;306;g2d7000da996_0_144"/>
          <p:cNvGraphicFramePr/>
          <p:nvPr>
            <p:extLst>
              <p:ext uri="{D42A27DB-BD31-4B8C-83A1-F6EECF244321}">
                <p14:modId xmlns:p14="http://schemas.microsoft.com/office/powerpoint/2010/main" val="414119717"/>
              </p:ext>
            </p:extLst>
          </p:nvPr>
        </p:nvGraphicFramePr>
        <p:xfrm>
          <a:off x="485367" y="842922"/>
          <a:ext cx="8987025" cy="4931250"/>
        </p:xfrm>
        <a:graphic>
          <a:graphicData uri="http://schemas.openxmlformats.org/drawingml/2006/table">
            <a:tbl>
              <a:tblPr>
                <a:noFill/>
                <a:tableStyleId>{EFBC009D-EEAB-485D-9B66-E5A3F8DAE4F1}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- Agosto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 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26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08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/202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Terça - Feira</a:t>
                      </a:r>
                      <a:endParaRPr sz="28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PRESIDENTE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DIRETOR TÉCNICO</a:t>
                      </a:r>
                      <a:endParaRPr sz="1200" b="1" i="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DIRETORA ASSISTENCIAL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MATERNIDADE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ANDRE AGUIAR DO MONTE – CRM 77909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COORDENADOR MÉDICO GO</a:t>
                      </a:r>
                      <a:endParaRPr sz="1400" u="none" strike="noStrike" cap="none"/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- CRM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ALINE ARAÚJO FAZENDA - CRM 182537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</a:t>
                      </a: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9</a:t>
                      </a: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:00 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SARA GOMES DE QUEIROZ - CRM 150920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9</a:t>
                      </a: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:00 (SOBREAVISO)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PT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</a:t>
                      </a: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 JOSÉ PAULO DE SOUZA CORREA - CRM 30627SP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SARA GOMES DE QUEIROZ - CRM 150920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19:00 às 07:00 (SOBREAVISO)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</a:rPr>
                        <a:t>UTI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DR. JUNIOR VICENTE AREDES – CRM 138005</a:t>
                      </a:r>
                      <a:endParaRPr sz="1200" b="1" u="none" strike="noStrike" cap="none" dirty="0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COORDENADOR MÉDICO INTENSIVISTA</a:t>
                      </a:r>
                      <a:endParaRPr sz="1200" u="none" strike="noStrike" cap="none" dirty="0"/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</a:rPr>
                        <a:t>MÉDICO – CRM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PT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RUI CORDEIRO DE LIMA - CRM 110735 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07</a:t>
                      </a: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pic>
        <p:nvPicPr>
          <p:cNvPr id="307" name="Google Shape;307;g2d7000da996_0_14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73961" y="858593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2" name="Google Shape;312;g2d7000da996_0_15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41378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313" name="Google Shape;313;g2d7000da996_0_15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sp>
        <p:nvSpPr>
          <p:cNvPr id="314" name="Google Shape;314;g2d7000da996_0_152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315" name="Google Shape;315;g2d7000da996_0_152"/>
          <p:cNvGraphicFramePr/>
          <p:nvPr>
            <p:extLst>
              <p:ext uri="{D42A27DB-BD31-4B8C-83A1-F6EECF244321}">
                <p14:modId xmlns:p14="http://schemas.microsoft.com/office/powerpoint/2010/main" val="2970758716"/>
              </p:ext>
            </p:extLst>
          </p:nvPr>
        </p:nvGraphicFramePr>
        <p:xfrm>
          <a:off x="493994" y="704899"/>
          <a:ext cx="8987025" cy="5154300"/>
        </p:xfrm>
        <a:graphic>
          <a:graphicData uri="http://schemas.openxmlformats.org/drawingml/2006/table">
            <a:tbl>
              <a:tblPr>
                <a:noFill/>
                <a:tableStyleId>{EFBC009D-EEAB-485D-9B66-E5A3F8DAE4F1}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 Agosto 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27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08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/202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5 – Quarta - Feira</a:t>
                      </a:r>
                      <a:endParaRPr sz="28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PRESIDENTE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DIRETOR TÉCNICO</a:t>
                      </a:r>
                      <a:endParaRPr sz="1200" b="1" i="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DIRETORA ASSISTENCIAL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1F497D"/>
                          </a:solidFill>
                        </a:rPr>
                        <a:t>        </a:t>
                      </a: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MATERNIDADE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ANDRE AGUIAR DO MONTE – CRM 77909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COORDENADOR MÉDICO GO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</a:rPr>
                        <a:t>MÉDICO - CRM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</a:rPr>
                        <a:t>PERÍODO 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ARANTXA BARROS BOLOGNIESI - CRM 185072SP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9</a:t>
                      </a: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VANESSA TALITA DE OLIVEIRA - CRM 158540SP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07:00 às 13:00(SOBREAVISO)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SARA GOMES DE QUEIROZ - CRM 150920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13:00 às 19:00 (SOBREAVISO)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CARLOS EDUARDO BUCHIARELLI - CRM 82412SP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ALINE FERNANDA DA SILVA- CRM 181468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19:00 às 07:00 (SOBREAVISO)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rgbClr val="1F497D"/>
                          </a:solidFill>
                        </a:rPr>
                        <a:t>           </a:t>
                      </a: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</a:rPr>
                        <a:t>UTI</a:t>
                      </a:r>
                      <a:endParaRPr sz="1200" b="1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DR. JUNIOR VICENTE AREDES – CRM 138005</a:t>
                      </a:r>
                      <a:endParaRPr sz="1200" b="1" u="none" strike="noStrike" cap="none" dirty="0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COORDENADOR MÉDICO INTENSIVISTA</a:t>
                      </a:r>
                      <a:endParaRPr sz="1200" u="none" strike="noStrike" cap="none" dirty="0"/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</a:rPr>
                        <a:t>MÉDICO – CRM</a:t>
                      </a:r>
                      <a:endParaRPr sz="1200" b="1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</a:rPr>
                        <a:t>PERÍODO</a:t>
                      </a:r>
                      <a:endParaRPr sz="1200" b="1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PT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MARCIA MARIA MUXAGATA - CRM 69673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07</a:t>
                      </a: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pic>
        <p:nvPicPr>
          <p:cNvPr id="316" name="Google Shape;316;g2d7000da996_0_15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818685" y="711944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1" name="Google Shape;321;g2d7000da996_0_16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41378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322" name="Google Shape;322;g2d7000da996_0_16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sp>
        <p:nvSpPr>
          <p:cNvPr id="323" name="Google Shape;323;g2d7000da996_0_160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324" name="Google Shape;324;g2d7000da996_0_160"/>
          <p:cNvGraphicFramePr/>
          <p:nvPr>
            <p:extLst>
              <p:ext uri="{D42A27DB-BD31-4B8C-83A1-F6EECF244321}">
                <p14:modId xmlns:p14="http://schemas.microsoft.com/office/powerpoint/2010/main" val="2604203922"/>
              </p:ext>
            </p:extLst>
          </p:nvPr>
        </p:nvGraphicFramePr>
        <p:xfrm>
          <a:off x="433609" y="610009"/>
          <a:ext cx="8987025" cy="5154300"/>
        </p:xfrm>
        <a:graphic>
          <a:graphicData uri="http://schemas.openxmlformats.org/drawingml/2006/table">
            <a:tbl>
              <a:tblPr>
                <a:noFill/>
                <a:tableStyleId>{EFBC009D-EEAB-485D-9B66-E5A3F8DAE4F1}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- Agosto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 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28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08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/202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Quinta - Feira</a:t>
                      </a:r>
                      <a:endParaRPr sz="28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PRESIDENTE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DIRETOR TÉCNICO</a:t>
                      </a:r>
                      <a:endParaRPr sz="1200" b="1" i="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DIRETORA ASSISTENCIAL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1F497D"/>
                          </a:solidFill>
                        </a:rPr>
                        <a:t>      </a:t>
                      </a: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MATERNIDADE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ANDRE AGUIAR DO MONTE – CRM 77909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COORDENADOR MÉDICO GO</a:t>
                      </a:r>
                      <a:endParaRPr sz="1400" u="none" strike="noStrike" cap="none"/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</a:rPr>
                        <a:t>MÉDICO - CRM</a:t>
                      </a:r>
                      <a:endParaRPr sz="1200" u="none" strike="noStrike" cap="none">
                        <a:solidFill>
                          <a:srgbClr val="1F497D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</a:rPr>
                        <a:t>PERÍODO 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ANA PAULA DE CARVALHO- CRM 83353SP 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07:00 às 19:00</a:t>
                      </a:r>
                      <a:endParaRPr sz="1200" b="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NATÁLIA GASPAR - CRM 201877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chemeClr val="dk1"/>
                          </a:solidFill>
                        </a:rPr>
                        <a:t>07:00 às 13:00 (SOBREAVISO)</a:t>
                      </a:r>
                      <a:endParaRPr sz="1200" b="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44791740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VANESSA TALITA DE OLIVEIRA - CRM 158540SP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chemeClr val="dk1"/>
                          </a:solidFill>
                        </a:rPr>
                        <a:t>13:00 às 19:00 (SOBREAVISO)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CARLOS EDUARDO BUCHIARELLI - CRM 82412SP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b="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TATIANE BURLE DE SIQUEIRA - CRM 159843SP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chemeClr val="dk1"/>
                          </a:solidFill>
                        </a:rPr>
                        <a:t>19:00 às 07:00 (SOBREAVISO)</a:t>
                      </a:r>
                      <a:endParaRPr sz="1200" b="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u="none" strike="noStrike" cap="none" dirty="0">
                          <a:solidFill>
                            <a:srgbClr val="1F497D"/>
                          </a:solidFill>
                        </a:rPr>
                        <a:t>          </a:t>
                      </a:r>
                      <a:r>
                        <a:rPr lang="pt-BR" sz="1200" b="0" i="0" u="none" strike="noStrike" cap="none" dirty="0">
                          <a:solidFill>
                            <a:srgbClr val="1F497D"/>
                          </a:solidFill>
                        </a:rPr>
                        <a:t>UTI</a:t>
                      </a:r>
                      <a:endParaRPr sz="1200" b="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u="none" strike="noStrike" cap="none" dirty="0">
                          <a:solidFill>
                            <a:schemeClr val="lt1"/>
                          </a:solidFill>
                        </a:rPr>
                        <a:t>DR. JUNIOR VICENTE AREDES – CRM 138005</a:t>
                      </a:r>
                      <a:endParaRPr sz="1200" b="0" u="none" strike="noStrike" cap="none" dirty="0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u="none" strike="noStrike" cap="none" dirty="0">
                          <a:solidFill>
                            <a:schemeClr val="lt1"/>
                          </a:solidFill>
                        </a:rPr>
                        <a:t>COORDENADOR MÉDICO INTENSIVISTA</a:t>
                      </a:r>
                      <a:endParaRPr sz="1200" b="0" u="none" strike="noStrike" cap="none" dirty="0"/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rgbClr val="1F497D"/>
                          </a:solidFill>
                        </a:rPr>
                        <a:t>MÉDICO – CRM</a:t>
                      </a:r>
                      <a:endParaRPr sz="1200" b="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rgbClr val="1F497D"/>
                          </a:solidFill>
                        </a:rPr>
                        <a:t>PERÍODO</a:t>
                      </a:r>
                      <a:endParaRPr sz="1200" b="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pt-PT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EDUARDO - CRM138817</a:t>
                      </a:r>
                      <a:endParaRPr sz="1200" b="0" u="none" strike="noStrike" cap="none" dirty="0">
                        <a:solidFill>
                          <a:srgbClr val="000000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chemeClr val="dk1"/>
                          </a:solidFill>
                        </a:rPr>
                        <a:t>07:00 às </a:t>
                      </a:r>
                      <a:r>
                        <a:rPr lang="pt-BR" sz="1200" b="0" u="none" strike="noStrike" cap="none" dirty="0">
                          <a:solidFill>
                            <a:schemeClr val="dk1"/>
                          </a:solidFill>
                        </a:rPr>
                        <a:t>07</a:t>
                      </a:r>
                      <a:r>
                        <a:rPr lang="pt-BR" sz="1200" b="0" i="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b="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pic>
        <p:nvPicPr>
          <p:cNvPr id="325" name="Google Shape;325;g2d7000da996_0_16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22203" y="668812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0" name="Google Shape;330;g2d7000da996_0_16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41378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331" name="Google Shape;331;g2d7000da996_0_16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sp>
        <p:nvSpPr>
          <p:cNvPr id="332" name="Google Shape;332;g2d7000da996_0_168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333" name="Google Shape;333;g2d7000da996_0_168"/>
          <p:cNvGraphicFramePr/>
          <p:nvPr>
            <p:extLst>
              <p:ext uri="{D42A27DB-BD31-4B8C-83A1-F6EECF244321}">
                <p14:modId xmlns:p14="http://schemas.microsoft.com/office/powerpoint/2010/main" val="4171203762"/>
              </p:ext>
            </p:extLst>
          </p:nvPr>
        </p:nvGraphicFramePr>
        <p:xfrm>
          <a:off x="450862" y="765285"/>
          <a:ext cx="8987025" cy="5161975"/>
        </p:xfrm>
        <a:graphic>
          <a:graphicData uri="http://schemas.openxmlformats.org/drawingml/2006/table">
            <a:tbl>
              <a:tblPr>
                <a:noFill/>
                <a:tableStyleId>{EFBC009D-EEAB-485D-9B66-E5A3F8DAE4F1}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- Agosto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 de 2025</a:t>
                      </a:r>
                      <a:endParaRPr sz="2400" b="1" i="0" u="none" strike="noStrike" cap="none" dirty="0">
                        <a:solidFill>
                          <a:srgbClr val="1F497D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29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08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/202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Sexta - Feira</a:t>
                      </a:r>
                      <a:endParaRPr sz="2800" b="1" u="none" strike="noStrike" cap="none" dirty="0">
                        <a:solidFill>
                          <a:srgbClr val="1F497D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PRESIDENTE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DIRETOR TÉCNICO</a:t>
                      </a:r>
                      <a:endParaRPr sz="1200" b="1" i="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DIRETORA ASSISTENCIAL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1F497D"/>
                          </a:solidFill>
                        </a:rPr>
                        <a:t>            </a:t>
                      </a: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MATERNIDADE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ANDRE AGUIAR DO MONTE – CRM 77909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COORDENADOR MÉDICO GO</a:t>
                      </a:r>
                      <a:endParaRPr sz="1400" u="none" strike="noStrike" cap="none"/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- CRM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 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PT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EMANUELA DE FREITAS – CRM 221433SP</a:t>
                      </a:r>
                      <a:endParaRPr lang="pt-BR" sz="1200" b="0" i="0" u="none" strike="noStrike" cap="none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4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SARA GOMES DE QUEIROZ - CRM 150920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07:00 às 13:00 (SOBREAVISO)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TATIANE BURLE DE SIQUEIRA - CRM : 159843SP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13:00 às 19:00 (SOBREAVISO)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PT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EMANUELA DE FREITAS – CRM 221433SP</a:t>
                      </a:r>
                      <a:endParaRPr lang="pt-BR" sz="1200" b="0" i="0" u="none" strike="noStrike" cap="none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19</a:t>
                      </a: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:00 às 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07</a:t>
                      </a: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4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VANESSA TALITA DE OLIVEIRA - CRM 158540SP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19:00 às 07:00 (SOBREAVISO)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rgbClr val="1F497D"/>
                          </a:solidFill>
                        </a:rPr>
                        <a:t>         </a:t>
                      </a: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</a:rPr>
                        <a:t>UTI</a:t>
                      </a:r>
                      <a:endParaRPr sz="1200" b="1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DR. JUNIOR VICENTE AREDES – CRM 138005</a:t>
                      </a:r>
                      <a:endParaRPr sz="1200" b="1" u="none" strike="noStrike" cap="none" dirty="0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COORDENADOR MÉDICO INTENSIVISTA</a:t>
                      </a:r>
                      <a:endParaRPr sz="1400" u="none" strike="noStrike" cap="none"/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</a:rPr>
                        <a:t>MÉDICO – CRM</a:t>
                      </a:r>
                      <a:endParaRPr sz="1200" b="1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</a:rPr>
                        <a:t>PERÍODO</a:t>
                      </a:r>
                      <a:endParaRPr sz="1200" b="1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 </a:t>
                      </a:r>
                      <a:r>
                        <a:rPr lang="pt-PT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MARCELO DE AVILA CRM - 121525SP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07</a:t>
                      </a: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pic>
        <p:nvPicPr>
          <p:cNvPr id="334" name="Google Shape;334;g2d7000da996_0_16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887697" y="832714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9" name="Google Shape;339;g2d7000da996_0_17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41378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340" name="Google Shape;340;g2d7000da996_0_17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sp>
        <p:nvSpPr>
          <p:cNvPr id="341" name="Google Shape;341;g2d7000da996_0_176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342" name="Google Shape;342;g2d7000da996_0_176"/>
          <p:cNvGraphicFramePr/>
          <p:nvPr>
            <p:extLst>
              <p:ext uri="{D42A27DB-BD31-4B8C-83A1-F6EECF244321}">
                <p14:modId xmlns:p14="http://schemas.microsoft.com/office/powerpoint/2010/main" val="2455884822"/>
              </p:ext>
            </p:extLst>
          </p:nvPr>
        </p:nvGraphicFramePr>
        <p:xfrm>
          <a:off x="468114" y="635888"/>
          <a:ext cx="8987025" cy="5193823"/>
        </p:xfrm>
        <a:graphic>
          <a:graphicData uri="http://schemas.openxmlformats.org/drawingml/2006/table">
            <a:tbl>
              <a:tblPr>
                <a:noFill/>
                <a:tableStyleId>{EFBC009D-EEAB-485D-9B66-E5A3F8DAE4F1}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</a:rPr>
                        <a:t>Escala de Plantão - Agosto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 de 2025</a:t>
                      </a:r>
                      <a:endParaRPr sz="2400" b="1" i="0" u="none" strike="noStrike" cap="none" dirty="0">
                        <a:solidFill>
                          <a:srgbClr val="1F497D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30/08/2025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cs typeface="Arial"/>
                          <a:sym typeface="Arial"/>
                        </a:rPr>
                        <a:t> – Sábado</a:t>
                      </a:r>
                      <a:endParaRPr sz="2800" u="none" strike="noStrike" cap="none" dirty="0">
                        <a:solidFill>
                          <a:srgbClr val="1F497D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PRESIDENTE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DIRETOR TÉCNICO</a:t>
                      </a:r>
                      <a:endParaRPr sz="1200" b="1" i="0" u="none" strike="noStrike" cap="none" dirty="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DIRETORA ASSISTENCIAL 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rgbClr val="1F497D"/>
                          </a:solidFill>
                        </a:rPr>
                        <a:t>        </a:t>
                      </a: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MATERNIDADE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ANDRE AGUIAR DO MONTE – CRM 77909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COORDENADOR MÉDICO GO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- CRM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 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200" b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4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19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19:00 (SOBREAVISO)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4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07:00 às 19:00 (SOBREAVISO)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4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19:00 às 07:00 (SOBREAVISO)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rgbClr val="1F497D"/>
                          </a:solidFill>
                        </a:rPr>
                        <a:t>         </a:t>
                      </a: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</a:rPr>
                        <a:t>UTI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DR. JUNIOR VICENTE AREDES – CRM 138005</a:t>
                      </a:r>
                      <a:endParaRPr sz="1200" b="1" u="none" strike="noStrike" cap="none" dirty="0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COORDENADOR MÉDICO INTENSIVISTA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</a:rPr>
                        <a:t>MÉDICO – CRM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611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200" u="none" strike="noStrike" cap="none" dirty="0">
                        <a:solidFill>
                          <a:srgbClr val="000000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07</a:t>
                      </a: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pic>
        <p:nvPicPr>
          <p:cNvPr id="343" name="Google Shape;343;g2d7000da996_0_17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39455" y="660186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" name="Google Shape;348;g2d7000da996_0_18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41378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349" name="Google Shape;349;g2d7000da996_0_18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sp>
        <p:nvSpPr>
          <p:cNvPr id="350" name="Google Shape;350;g2d7000da996_0_184"/>
          <p:cNvSpPr txBox="1"/>
          <p:nvPr/>
        </p:nvSpPr>
        <p:spPr>
          <a:xfrm>
            <a:off x="350303" y="6233589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351" name="Google Shape;351;g2d7000da996_0_184"/>
          <p:cNvGraphicFramePr/>
          <p:nvPr>
            <p:extLst>
              <p:ext uri="{D42A27DB-BD31-4B8C-83A1-F6EECF244321}">
                <p14:modId xmlns:p14="http://schemas.microsoft.com/office/powerpoint/2010/main" val="26711283"/>
              </p:ext>
            </p:extLst>
          </p:nvPr>
        </p:nvGraphicFramePr>
        <p:xfrm>
          <a:off x="450862" y="791163"/>
          <a:ext cx="8987025" cy="5208550"/>
        </p:xfrm>
        <a:graphic>
          <a:graphicData uri="http://schemas.openxmlformats.org/drawingml/2006/table">
            <a:tbl>
              <a:tblPr>
                <a:noFill/>
                <a:tableStyleId>{EFBC009D-EEAB-485D-9B66-E5A3F8DAE4F1}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- Agosto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 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31</a:t>
                      </a:r>
                      <a:r>
                        <a:rPr lang="pt-BR" sz="2500" b="1" u="none" strike="noStrike" cap="none" dirty="0">
                          <a:solidFill>
                            <a:srgbClr val="1F497D"/>
                          </a:solidFill>
                        </a:rPr>
                        <a:t>/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08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/2025- Domingo</a:t>
                      </a:r>
                      <a:endParaRPr sz="28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PRESIDENTE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DIRETOR TÉCNICO</a:t>
                      </a:r>
                      <a:endParaRPr sz="1200" b="1" i="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DIRETORA ASSISTENCIAL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MATERNIDADE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ANDRE AGUIAR DO MONTE – CRM 77909</a:t>
                      </a:r>
                      <a:endParaRPr sz="12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COORDENADOR MÉDICO GO</a:t>
                      </a:r>
                      <a:endParaRPr sz="1400" u="none" strike="noStrike" cap="none"/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</a:rPr>
                        <a:t>MÉDICO - CRM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</a:rPr>
                        <a:t>PERÍODO 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VANESSA TALITA DE OLIVEIRA - CRM 158540SP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07:00 às 19:00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07:00 às 1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3</a:t>
                      </a: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:00 (SOBREAVISO)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13</a:t>
                      </a: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:00 às 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19</a:t>
                      </a: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:00 (SOBREAVISO)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VANESSA TALITA DE OLIVEIRA - CRM 158540SP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19:00 às 07:00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TATIANE BURLE DE SIQUEIRA - CRM : 159843SP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19:00 às 07:00 (SOBREAVISO)</a:t>
                      </a:r>
                      <a:endParaRPr sz="120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</a:rPr>
                        <a:t>UTI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DR. JUNIOR VICENTE AREDES – CRM 138005</a:t>
                      </a:r>
                      <a:endParaRPr sz="1200" b="1" u="none" strike="noStrike" cap="none" dirty="0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COORDENADOR MÉDICO INTENSIVISTA</a:t>
                      </a:r>
                      <a:endParaRPr sz="1400" u="none" strike="noStrike" cap="none"/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</a:rPr>
                        <a:t>MÉDICO - CRM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</a:rPr>
                        <a:t>PERÍODO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849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PT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DRA.MAYARA ANDRINE -CRM 215.550</a:t>
                      </a:r>
                      <a:endParaRPr sz="1200" u="none" strike="noStrike" cap="none" dirty="0">
                        <a:solidFill>
                          <a:srgbClr val="000000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07</a:t>
                      </a: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pic>
        <p:nvPicPr>
          <p:cNvPr id="352" name="Google Shape;352;g2d7000da996_0_18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22203" y="832715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507</TotalTime>
  <Words>4611</Words>
  <Application>Microsoft Office PowerPoint</Application>
  <PresentationFormat>Papel A4 (210 x 297 mm)</PresentationFormat>
  <Paragraphs>997</Paragraphs>
  <Slides>31</Slides>
  <Notes>31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31</vt:i4>
      </vt:variant>
    </vt:vector>
  </HeadingPairs>
  <TitlesOfParts>
    <vt:vector size="34" baseType="lpstr">
      <vt:lpstr>Arial</vt:lpstr>
      <vt:lpstr>Calibri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Marco</dc:creator>
  <cp:lastModifiedBy>Mayara Moura</cp:lastModifiedBy>
  <cp:revision>2</cp:revision>
  <dcterms:created xsi:type="dcterms:W3CDTF">2022-03-29T18:09:15Z</dcterms:created>
  <dcterms:modified xsi:type="dcterms:W3CDTF">2025-07-30T04:59:49Z</dcterms:modified>
</cp:coreProperties>
</file>