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906000" cy="6858000" type="A4"/>
  <p:notesSz cx="7099300" cy="102346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12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8" roundtripDataSignature="AMtx7mg1+fJIfTfq+uHvKt+xQ7ma3TIV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78F48E-EBC0-4660-8A2F-2289DE016A8C}" v="204" dt="2025-08-05T05:32:51.070"/>
  </p1510:revLst>
</p1510:revInfo>
</file>

<file path=ppt/tableStyles.xml><?xml version="1.0" encoding="utf-8"?>
<a:tblStyleLst xmlns:a="http://schemas.openxmlformats.org/drawingml/2006/main" def="{EB0F2924-35A4-41D3-A01B-F49768782FD3}">
  <a:tblStyle styleId="{EB0F2924-35A4-41D3-A01B-F49768782FD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410" y="7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yara Moura" userId="d3dc664735b74688" providerId="LiveId" clId="{9678F48E-EBC0-4660-8A2F-2289DE016A8C}"/>
    <pc:docChg chg="undo custSel modSld">
      <pc:chgData name="Mayara Moura" userId="d3dc664735b74688" providerId="LiveId" clId="{9678F48E-EBC0-4660-8A2F-2289DE016A8C}" dt="2025-08-05T05:39:44.724" v="2588" actId="255"/>
      <pc:docMkLst>
        <pc:docMk/>
      </pc:docMkLst>
      <pc:sldChg chg="modSp mod">
        <pc:chgData name="Mayara Moura" userId="d3dc664735b74688" providerId="LiveId" clId="{9678F48E-EBC0-4660-8A2F-2289DE016A8C}" dt="2025-08-05T02:15:05.696" v="1075" actId="14734"/>
        <pc:sldMkLst>
          <pc:docMk/>
          <pc:sldMk cId="0" sldId="256"/>
        </pc:sldMkLst>
        <pc:graphicFrameChg chg="mod modGraphic">
          <ac:chgData name="Mayara Moura" userId="d3dc664735b74688" providerId="LiveId" clId="{9678F48E-EBC0-4660-8A2F-2289DE016A8C}" dt="2025-08-05T02:15:05.696" v="1075" actId="14734"/>
          <ac:graphicFrameMkLst>
            <pc:docMk/>
            <pc:sldMk cId="0" sldId="256"/>
            <ac:graphicFrameMk id="86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4T23:45:58.989" v="113" actId="255"/>
        <pc:sldMkLst>
          <pc:docMk/>
          <pc:sldMk cId="0" sldId="257"/>
        </pc:sldMkLst>
        <pc:graphicFrameChg chg="mod modGraphic">
          <ac:chgData name="Mayara Moura" userId="d3dc664735b74688" providerId="LiveId" clId="{9678F48E-EBC0-4660-8A2F-2289DE016A8C}" dt="2025-08-04T23:45:58.989" v="113" actId="255"/>
          <ac:graphicFrameMkLst>
            <pc:docMk/>
            <pc:sldMk cId="0" sldId="257"/>
            <ac:graphicFrameMk id="95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4T23:54:34.388" v="172" actId="255"/>
        <pc:sldMkLst>
          <pc:docMk/>
          <pc:sldMk cId="0" sldId="258"/>
        </pc:sldMkLst>
        <pc:graphicFrameChg chg="mod modGraphic">
          <ac:chgData name="Mayara Moura" userId="d3dc664735b74688" providerId="LiveId" clId="{9678F48E-EBC0-4660-8A2F-2289DE016A8C}" dt="2025-08-04T23:54:34.388" v="172" actId="255"/>
          <ac:graphicFrameMkLst>
            <pc:docMk/>
            <pc:sldMk cId="0" sldId="258"/>
            <ac:graphicFrameMk id="104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0:02:17.899" v="218" actId="255"/>
        <pc:sldMkLst>
          <pc:docMk/>
          <pc:sldMk cId="0" sldId="259"/>
        </pc:sldMkLst>
        <pc:graphicFrameChg chg="mod modGraphic">
          <ac:chgData name="Mayara Moura" userId="d3dc664735b74688" providerId="LiveId" clId="{9678F48E-EBC0-4660-8A2F-2289DE016A8C}" dt="2025-08-05T00:02:17.899" v="218" actId="255"/>
          <ac:graphicFrameMkLst>
            <pc:docMk/>
            <pc:sldMk cId="0" sldId="259"/>
            <ac:graphicFrameMk id="114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5:09:58.116" v="2004" actId="122"/>
        <pc:sldMkLst>
          <pc:docMk/>
          <pc:sldMk cId="0" sldId="260"/>
        </pc:sldMkLst>
        <pc:graphicFrameChg chg="mod modGraphic">
          <ac:chgData name="Mayara Moura" userId="d3dc664735b74688" providerId="LiveId" clId="{9678F48E-EBC0-4660-8A2F-2289DE016A8C}" dt="2025-08-05T05:09:58.116" v="2004" actId="122"/>
          <ac:graphicFrameMkLst>
            <pc:docMk/>
            <pc:sldMk cId="0" sldId="260"/>
            <ac:graphicFrameMk id="123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5:21:31.459" v="2302" actId="255"/>
        <pc:sldMkLst>
          <pc:docMk/>
          <pc:sldMk cId="0" sldId="261"/>
        </pc:sldMkLst>
        <pc:graphicFrameChg chg="mod modGraphic">
          <ac:chgData name="Mayara Moura" userId="d3dc664735b74688" providerId="LiveId" clId="{9678F48E-EBC0-4660-8A2F-2289DE016A8C}" dt="2025-08-05T05:21:31.459" v="2302" actId="255"/>
          <ac:graphicFrameMkLst>
            <pc:docMk/>
            <pc:sldMk cId="0" sldId="261"/>
            <ac:graphicFrameMk id="133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0:21:04.984" v="431" actId="122"/>
        <pc:sldMkLst>
          <pc:docMk/>
          <pc:sldMk cId="0" sldId="262"/>
        </pc:sldMkLst>
        <pc:graphicFrameChg chg="mod modGraphic">
          <ac:chgData name="Mayara Moura" userId="d3dc664735b74688" providerId="LiveId" clId="{9678F48E-EBC0-4660-8A2F-2289DE016A8C}" dt="2025-08-05T00:21:04.984" v="431" actId="122"/>
          <ac:graphicFrameMkLst>
            <pc:docMk/>
            <pc:sldMk cId="0" sldId="262"/>
            <ac:graphicFrameMk id="142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0:55:02.319" v="555" actId="255"/>
        <pc:sldMkLst>
          <pc:docMk/>
          <pc:sldMk cId="0" sldId="263"/>
        </pc:sldMkLst>
        <pc:graphicFrameChg chg="mod modGraphic">
          <ac:chgData name="Mayara Moura" userId="d3dc664735b74688" providerId="LiveId" clId="{9678F48E-EBC0-4660-8A2F-2289DE016A8C}" dt="2025-08-05T00:55:02.319" v="555" actId="255"/>
          <ac:graphicFrameMkLst>
            <pc:docMk/>
            <pc:sldMk cId="0" sldId="263"/>
            <ac:graphicFrameMk id="151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2:30:55.914" v="1496" actId="255"/>
        <pc:sldMkLst>
          <pc:docMk/>
          <pc:sldMk cId="0" sldId="264"/>
        </pc:sldMkLst>
        <pc:graphicFrameChg chg="mod modGraphic">
          <ac:chgData name="Mayara Moura" userId="d3dc664735b74688" providerId="LiveId" clId="{9678F48E-EBC0-4660-8A2F-2289DE016A8C}" dt="2025-08-05T02:30:55.914" v="1496" actId="255"/>
          <ac:graphicFrameMkLst>
            <pc:docMk/>
            <pc:sldMk cId="0" sldId="264"/>
            <ac:graphicFrameMk id="160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4:14:05.370" v="1682" actId="255"/>
        <pc:sldMkLst>
          <pc:docMk/>
          <pc:sldMk cId="0" sldId="265"/>
        </pc:sldMkLst>
        <pc:graphicFrameChg chg="mod modGraphic">
          <ac:chgData name="Mayara Moura" userId="d3dc664735b74688" providerId="LiveId" clId="{9678F48E-EBC0-4660-8A2F-2289DE016A8C}" dt="2025-08-05T04:14:05.370" v="1682" actId="255"/>
          <ac:graphicFrameMkLst>
            <pc:docMk/>
            <pc:sldMk cId="0" sldId="265"/>
            <ac:graphicFrameMk id="169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5:07:14.964" v="1920" actId="14734"/>
        <pc:sldMkLst>
          <pc:docMk/>
          <pc:sldMk cId="0" sldId="266"/>
        </pc:sldMkLst>
        <pc:graphicFrameChg chg="mod modGraphic">
          <ac:chgData name="Mayara Moura" userId="d3dc664735b74688" providerId="LiveId" clId="{9678F48E-EBC0-4660-8A2F-2289DE016A8C}" dt="2025-08-05T05:07:14.964" v="1920" actId="14734"/>
          <ac:graphicFrameMkLst>
            <pc:docMk/>
            <pc:sldMk cId="0" sldId="266"/>
            <ac:graphicFrameMk id="179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5:15:20.568" v="2116" actId="255"/>
        <pc:sldMkLst>
          <pc:docMk/>
          <pc:sldMk cId="0" sldId="267"/>
        </pc:sldMkLst>
        <pc:graphicFrameChg chg="mod modGraphic">
          <ac:chgData name="Mayara Moura" userId="d3dc664735b74688" providerId="LiveId" clId="{9678F48E-EBC0-4660-8A2F-2289DE016A8C}" dt="2025-08-05T05:15:20.568" v="2116" actId="255"/>
          <ac:graphicFrameMkLst>
            <pc:docMk/>
            <pc:sldMk cId="0" sldId="267"/>
            <ac:graphicFrameMk id="188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5:22:50.555" v="2303" actId="255"/>
        <pc:sldMkLst>
          <pc:docMk/>
          <pc:sldMk cId="0" sldId="268"/>
        </pc:sldMkLst>
        <pc:graphicFrameChg chg="mod modGraphic">
          <ac:chgData name="Mayara Moura" userId="d3dc664735b74688" providerId="LiveId" clId="{9678F48E-EBC0-4660-8A2F-2289DE016A8C}" dt="2025-08-05T05:22:50.555" v="2303" actId="255"/>
          <ac:graphicFrameMkLst>
            <pc:docMk/>
            <pc:sldMk cId="0" sldId="268"/>
            <ac:graphicFrameMk id="198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2:10:01.756" v="992"/>
        <pc:sldMkLst>
          <pc:docMk/>
          <pc:sldMk cId="0" sldId="269"/>
        </pc:sldMkLst>
        <pc:graphicFrameChg chg="mod modGraphic">
          <ac:chgData name="Mayara Moura" userId="d3dc664735b74688" providerId="LiveId" clId="{9678F48E-EBC0-4660-8A2F-2289DE016A8C}" dt="2025-08-05T02:10:01.756" v="992"/>
          <ac:graphicFrameMkLst>
            <pc:docMk/>
            <pc:sldMk cId="0" sldId="269"/>
            <ac:graphicFrameMk id="207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2:20:00.853" v="1225" actId="255"/>
        <pc:sldMkLst>
          <pc:docMk/>
          <pc:sldMk cId="0" sldId="270"/>
        </pc:sldMkLst>
        <pc:graphicFrameChg chg="mod modGraphic">
          <ac:chgData name="Mayara Moura" userId="d3dc664735b74688" providerId="LiveId" clId="{9678F48E-EBC0-4660-8A2F-2289DE016A8C}" dt="2025-08-05T02:20:00.853" v="1225" actId="255"/>
          <ac:graphicFrameMkLst>
            <pc:docMk/>
            <pc:sldMk cId="0" sldId="270"/>
            <ac:graphicFrameMk id="216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3:51:11.682" v="1575" actId="255"/>
        <pc:sldMkLst>
          <pc:docMk/>
          <pc:sldMk cId="0" sldId="271"/>
        </pc:sldMkLst>
        <pc:graphicFrameChg chg="mod modGraphic">
          <ac:chgData name="Mayara Moura" userId="d3dc664735b74688" providerId="LiveId" clId="{9678F48E-EBC0-4660-8A2F-2289DE016A8C}" dt="2025-08-05T03:51:11.682" v="1575" actId="255"/>
          <ac:graphicFrameMkLst>
            <pc:docMk/>
            <pc:sldMk cId="0" sldId="271"/>
            <ac:graphicFrameMk id="225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5:39:02.611" v="2587" actId="255"/>
        <pc:sldMkLst>
          <pc:docMk/>
          <pc:sldMk cId="0" sldId="272"/>
        </pc:sldMkLst>
        <pc:graphicFrameChg chg="mod modGraphic">
          <ac:chgData name="Mayara Moura" userId="d3dc664735b74688" providerId="LiveId" clId="{9678F48E-EBC0-4660-8A2F-2289DE016A8C}" dt="2025-08-05T05:39:02.611" v="2587" actId="255"/>
          <ac:graphicFrameMkLst>
            <pc:docMk/>
            <pc:sldMk cId="0" sldId="272"/>
            <ac:graphicFrameMk id="234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5:06:43.997" v="1918" actId="255"/>
        <pc:sldMkLst>
          <pc:docMk/>
          <pc:sldMk cId="0" sldId="273"/>
        </pc:sldMkLst>
        <pc:graphicFrameChg chg="mod modGraphic">
          <ac:chgData name="Mayara Moura" userId="d3dc664735b74688" providerId="LiveId" clId="{9678F48E-EBC0-4660-8A2F-2289DE016A8C}" dt="2025-08-05T05:06:43.997" v="1918" actId="255"/>
          <ac:graphicFrameMkLst>
            <pc:docMk/>
            <pc:sldMk cId="0" sldId="273"/>
            <ac:graphicFrameMk id="244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5:16:24.845" v="2152" actId="255"/>
        <pc:sldMkLst>
          <pc:docMk/>
          <pc:sldMk cId="0" sldId="274"/>
        </pc:sldMkLst>
        <pc:graphicFrameChg chg="mod modGraphic">
          <ac:chgData name="Mayara Moura" userId="d3dc664735b74688" providerId="LiveId" clId="{9678F48E-EBC0-4660-8A2F-2289DE016A8C}" dt="2025-08-05T05:16:24.845" v="2152" actId="255"/>
          <ac:graphicFrameMkLst>
            <pc:docMk/>
            <pc:sldMk cId="0" sldId="274"/>
            <ac:graphicFrameMk id="253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5:25:16.888" v="2399" actId="122"/>
        <pc:sldMkLst>
          <pc:docMk/>
          <pc:sldMk cId="0" sldId="275"/>
        </pc:sldMkLst>
        <pc:graphicFrameChg chg="mod modGraphic">
          <ac:chgData name="Mayara Moura" userId="d3dc664735b74688" providerId="LiveId" clId="{9678F48E-EBC0-4660-8A2F-2289DE016A8C}" dt="2025-08-05T05:25:16.888" v="2399" actId="122"/>
          <ac:graphicFrameMkLst>
            <pc:docMk/>
            <pc:sldMk cId="0" sldId="275"/>
            <ac:graphicFrameMk id="263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2:11:17.120" v="1026" actId="20577"/>
        <pc:sldMkLst>
          <pc:docMk/>
          <pc:sldMk cId="0" sldId="276"/>
        </pc:sldMkLst>
        <pc:graphicFrameChg chg="mod modGraphic">
          <ac:chgData name="Mayara Moura" userId="d3dc664735b74688" providerId="LiveId" clId="{9678F48E-EBC0-4660-8A2F-2289DE016A8C}" dt="2025-08-05T02:11:17.120" v="1026" actId="20577"/>
          <ac:graphicFrameMkLst>
            <pc:docMk/>
            <pc:sldMk cId="0" sldId="276"/>
            <ac:graphicFrameMk id="272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5:33:01.550" v="2585" actId="122"/>
        <pc:sldMkLst>
          <pc:docMk/>
          <pc:sldMk cId="0" sldId="277"/>
        </pc:sldMkLst>
        <pc:graphicFrameChg chg="mod modGraphic">
          <ac:chgData name="Mayara Moura" userId="d3dc664735b74688" providerId="LiveId" clId="{9678F48E-EBC0-4660-8A2F-2289DE016A8C}" dt="2025-08-05T05:33:01.550" v="2585" actId="122"/>
          <ac:graphicFrameMkLst>
            <pc:docMk/>
            <pc:sldMk cId="0" sldId="277"/>
            <ac:graphicFrameMk id="281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5:35:41.278" v="2586" actId="2165"/>
        <pc:sldMkLst>
          <pc:docMk/>
          <pc:sldMk cId="0" sldId="278"/>
        </pc:sldMkLst>
        <pc:graphicFrameChg chg="mod modGraphic">
          <ac:chgData name="Mayara Moura" userId="d3dc664735b74688" providerId="LiveId" clId="{9678F48E-EBC0-4660-8A2F-2289DE016A8C}" dt="2025-08-05T05:35:41.278" v="2586" actId="2165"/>
          <ac:graphicFrameMkLst>
            <pc:docMk/>
            <pc:sldMk cId="0" sldId="278"/>
            <ac:graphicFrameMk id="290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4:22:22.007" v="1785" actId="255"/>
        <pc:sldMkLst>
          <pc:docMk/>
          <pc:sldMk cId="0" sldId="279"/>
        </pc:sldMkLst>
        <pc:graphicFrameChg chg="mod modGraphic">
          <ac:chgData name="Mayara Moura" userId="d3dc664735b74688" providerId="LiveId" clId="{9678F48E-EBC0-4660-8A2F-2289DE016A8C}" dt="2025-08-05T04:22:22.007" v="1785" actId="255"/>
          <ac:graphicFrameMkLst>
            <pc:docMk/>
            <pc:sldMk cId="0" sldId="279"/>
            <ac:graphicFrameMk id="299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5:07:49.797" v="1963" actId="20577"/>
        <pc:sldMkLst>
          <pc:docMk/>
          <pc:sldMk cId="0" sldId="280"/>
        </pc:sldMkLst>
        <pc:graphicFrameChg chg="mod modGraphic">
          <ac:chgData name="Mayara Moura" userId="d3dc664735b74688" providerId="LiveId" clId="{9678F48E-EBC0-4660-8A2F-2289DE016A8C}" dt="2025-08-05T05:07:49.797" v="1963" actId="20577"/>
          <ac:graphicFrameMkLst>
            <pc:docMk/>
            <pc:sldMk cId="0" sldId="280"/>
            <ac:graphicFrameMk id="309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5:19:17.178" v="2299" actId="255"/>
        <pc:sldMkLst>
          <pc:docMk/>
          <pc:sldMk cId="0" sldId="281"/>
        </pc:sldMkLst>
        <pc:graphicFrameChg chg="mod modGraphic">
          <ac:chgData name="Mayara Moura" userId="d3dc664735b74688" providerId="LiveId" clId="{9678F48E-EBC0-4660-8A2F-2289DE016A8C}" dt="2025-08-05T05:19:17.178" v="2299" actId="255"/>
          <ac:graphicFrameMkLst>
            <pc:docMk/>
            <pc:sldMk cId="0" sldId="281"/>
            <ac:graphicFrameMk id="318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5:26:28.314" v="2468" actId="20577"/>
        <pc:sldMkLst>
          <pc:docMk/>
          <pc:sldMk cId="0" sldId="282"/>
        </pc:sldMkLst>
        <pc:graphicFrameChg chg="mod modGraphic">
          <ac:chgData name="Mayara Moura" userId="d3dc664735b74688" providerId="LiveId" clId="{9678F48E-EBC0-4660-8A2F-2289DE016A8C}" dt="2025-08-05T05:26:28.314" v="2468" actId="20577"/>
          <ac:graphicFrameMkLst>
            <pc:docMk/>
            <pc:sldMk cId="0" sldId="282"/>
            <ac:graphicFrameMk id="328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5:29:03.584" v="2508" actId="20577"/>
        <pc:sldMkLst>
          <pc:docMk/>
          <pc:sldMk cId="0" sldId="283"/>
        </pc:sldMkLst>
        <pc:graphicFrameChg chg="mod modGraphic">
          <ac:chgData name="Mayara Moura" userId="d3dc664735b74688" providerId="LiveId" clId="{9678F48E-EBC0-4660-8A2F-2289DE016A8C}" dt="2025-08-05T05:29:03.584" v="2508" actId="20577"/>
          <ac:graphicFrameMkLst>
            <pc:docMk/>
            <pc:sldMk cId="0" sldId="283"/>
            <ac:graphicFrameMk id="337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2:26:46.376" v="1480" actId="255"/>
        <pc:sldMkLst>
          <pc:docMk/>
          <pc:sldMk cId="0" sldId="284"/>
        </pc:sldMkLst>
        <pc:graphicFrameChg chg="mod modGraphic">
          <ac:chgData name="Mayara Moura" userId="d3dc664735b74688" providerId="LiveId" clId="{9678F48E-EBC0-4660-8A2F-2289DE016A8C}" dt="2025-08-05T02:26:46.376" v="1480" actId="255"/>
          <ac:graphicFrameMkLst>
            <pc:docMk/>
            <pc:sldMk cId="0" sldId="284"/>
            <ac:graphicFrameMk id="346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4:00:13.604" v="1681" actId="255"/>
        <pc:sldMkLst>
          <pc:docMk/>
          <pc:sldMk cId="0" sldId="285"/>
        </pc:sldMkLst>
        <pc:graphicFrameChg chg="mod modGraphic">
          <ac:chgData name="Mayara Moura" userId="d3dc664735b74688" providerId="LiveId" clId="{9678F48E-EBC0-4660-8A2F-2289DE016A8C}" dt="2025-08-05T04:00:13.604" v="1681" actId="255"/>
          <ac:graphicFrameMkLst>
            <pc:docMk/>
            <pc:sldMk cId="0" sldId="285"/>
            <ac:graphicFrameMk id="355" creationId="{00000000-0000-0000-0000-000000000000}"/>
          </ac:graphicFrameMkLst>
        </pc:graphicFrameChg>
      </pc:sldChg>
      <pc:sldChg chg="modSp mod">
        <pc:chgData name="Mayara Moura" userId="d3dc664735b74688" providerId="LiveId" clId="{9678F48E-EBC0-4660-8A2F-2289DE016A8C}" dt="2025-08-05T05:39:44.724" v="2588" actId="255"/>
        <pc:sldMkLst>
          <pc:docMk/>
          <pc:sldMk cId="0" sldId="286"/>
        </pc:sldMkLst>
        <pc:graphicFrameChg chg="mod modGraphic">
          <ac:chgData name="Mayara Moura" userId="d3dc664735b74688" providerId="LiveId" clId="{9678F48E-EBC0-4660-8A2F-2289DE016A8C}" dt="2025-08-05T05:39:44.724" v="2588" actId="255"/>
          <ac:graphicFrameMkLst>
            <pc:docMk/>
            <pc:sldMk cId="0" sldId="286"/>
            <ac:graphicFrameMk id="364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d3ae6a4ecb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g2d3ae6a4ec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d3ae6a4ecb_0_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" name="Google Shape;91;g2d3ae6a4ecb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d3ae6a4ecb_0_1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0" name="Google Shape;100;g2d3ae6a4ec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d3ae6a4ecb_0_2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g2d3ae6a4ecb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d63052c303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g2d63052c30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d643a90617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9" name="Google Shape;129;g2d643a9061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d643a90617_0_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g2d643a9061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2215921d15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7" name="Google Shape;147;g32215921d1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a4b53ce68b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6" name="Google Shape;156;g2a4b53ce68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a4b53ce68b_0_1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5" name="Google Shape;165;g2a4b53ce68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a4b53ce68b_0_1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2a4b53ce68b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a4b53ce68b_0_2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4" name="Google Shape;184;g2a4b53ce68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a4b53ce68b_0_36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4" name="Google Shape;194;g2a4b53ce68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a4b53ce68b_0_44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g2a4b53ce68b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a4b53ce68b_0_52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2" name="Google Shape;212;g2a4b53ce68b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a4b53ce68b_0_6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1" name="Google Shape;221;g2a4b53ce68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a4b53ce68b_0_6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0" name="Google Shape;230;g2a4b53ce68b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a4b53ce68b_0_7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0" name="Google Shape;240;g2a4b53ce68b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a4b53ce68b_0_85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2a4b53ce68b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a4b53ce68b_0_94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9" name="Google Shape;259;g2a4b53ce68b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a4b53ce68b_0_102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8" name="Google Shape;268;g2a4b53ce68b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a4b53ce68b_0_11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g2a4b53ce68b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a4b53ce68b_0_11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6" name="Google Shape;286;g2a4b53ce68b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a4b53ce68b_0_12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5" name="Google Shape;295;g2a4b53ce68b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a4b53ce68b_0_136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5" name="Google Shape;305;g2a4b53ce68b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2a4b53ce68b_0_144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4" name="Google Shape;314;g2a4b53ce68b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a4b53ce68b_0_153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4" name="Google Shape;324;g2a4b53ce68b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a4b53ce68b_0_161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3" name="Google Shape;333;g2a4b53ce68b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a4b53ce68b_0_16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2" name="Google Shape;342;g2a4b53ce68b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228d3ad95a_0_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1" name="Google Shape;351;g3228d3ad95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228d3ad95a_0_16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0" name="Google Shape;360;g3228d3ad95a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5251054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917179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g2d3ae6a4ecb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2d3ae6a4ecb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6" name="Google Shape;86;g2d3ae6a4ecb_0_0"/>
          <p:cNvGraphicFramePr/>
          <p:nvPr>
            <p:extLst>
              <p:ext uri="{D42A27DB-BD31-4B8C-83A1-F6EECF244321}">
                <p14:modId xmlns:p14="http://schemas.microsoft.com/office/powerpoint/2010/main" val="3276566123"/>
              </p:ext>
            </p:extLst>
          </p:nvPr>
        </p:nvGraphicFramePr>
        <p:xfrm>
          <a:off x="464695" y="1217600"/>
          <a:ext cx="8981829" cy="506353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548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lang="pt-BR" sz="12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MATEUS DEBONA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MATHEUS PATTO – 262477SP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45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87" name="Google Shape;87;g2d3ae6a4ecb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g2d3ae6a4ecb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g2d3ae6a4ecb_0_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g2d3ae6a4ecb_0_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5" name="Google Shape;95;g2d3ae6a4ecb_0_9"/>
          <p:cNvGraphicFramePr/>
          <p:nvPr>
            <p:extLst>
              <p:ext uri="{D42A27DB-BD31-4B8C-83A1-F6EECF244321}">
                <p14:modId xmlns:p14="http://schemas.microsoft.com/office/powerpoint/2010/main" val="429130517"/>
              </p:ext>
            </p:extLst>
          </p:nvPr>
        </p:nvGraphicFramePr>
        <p:xfrm>
          <a:off x="459499" y="1217600"/>
          <a:ext cx="8987025" cy="510370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02/08/2025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96" name="Google Shape;96;g2d3ae6a4ecb_0_9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g2d3ae6a4ecb_0_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2d3ae6a4ecb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g2d3ae6a4ecb_0_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4" name="Google Shape;104;g2d3ae6a4ecb_0_17"/>
          <p:cNvGraphicFramePr/>
          <p:nvPr>
            <p:extLst>
              <p:ext uri="{D42A27DB-BD31-4B8C-83A1-F6EECF244321}">
                <p14:modId xmlns:p14="http://schemas.microsoft.com/office/powerpoint/2010/main" val="3027767278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03/08/2025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MATEUS DEBONA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05" name="Google Shape;105;g2d3ae6a4ecb_0_17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g2d3ae6a4ecb_0_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g2d3ae6a4ecb_0_1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g2d3ae6a4ecb_0_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g2d3ae6a4ecb_0_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4" name="Google Shape;114;g2d3ae6a4ecb_0_29"/>
          <p:cNvGraphicFramePr/>
          <p:nvPr>
            <p:extLst>
              <p:ext uri="{D42A27DB-BD31-4B8C-83A1-F6EECF244321}">
                <p14:modId xmlns:p14="http://schemas.microsoft.com/office/powerpoint/2010/main" val="1376567440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04/08/2025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ANGELO GIGLIO MACHADO – CRM 98275SP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15" name="Google Shape;115;g2d3ae6a4ecb_0_29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g2d3ae6a4ecb_0_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g2d63052c303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2d63052c303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3" name="Google Shape;123;g2d63052c303_0_0"/>
          <p:cNvGraphicFramePr/>
          <p:nvPr>
            <p:extLst>
              <p:ext uri="{D42A27DB-BD31-4B8C-83A1-F6EECF244321}">
                <p14:modId xmlns:p14="http://schemas.microsoft.com/office/powerpoint/2010/main" val="1877855850"/>
              </p:ext>
            </p:extLst>
          </p:nvPr>
        </p:nvGraphicFramePr>
        <p:xfrm>
          <a:off x="459499" y="1217600"/>
          <a:ext cx="8987025" cy="486890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 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/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PAULO OTÁVIO - CRM 266916SP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– 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01:00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24" name="Google Shape;124;g2d63052c303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g2d63052c303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2d63052c303_0_0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g2d643a90617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2d643a90617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3" name="Google Shape;133;g2d643a90617_0_0"/>
          <p:cNvGraphicFramePr/>
          <p:nvPr>
            <p:extLst>
              <p:ext uri="{D42A27DB-BD31-4B8C-83A1-F6EECF244321}">
                <p14:modId xmlns:p14="http://schemas.microsoft.com/office/powerpoint/2010/main" val="474729214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06/08/2025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Quarta-Feira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- CRM 224461 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BRUNA SOARES – CRM 24101SP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34" name="Google Shape;134;g2d643a90617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g2d643a90617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g2d643a90617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g2d643a90617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2" name="Google Shape;142;g2d643a90617_0_8"/>
          <p:cNvGraphicFramePr/>
          <p:nvPr>
            <p:extLst>
              <p:ext uri="{D42A27DB-BD31-4B8C-83A1-F6EECF244321}">
                <p14:modId xmlns:p14="http://schemas.microsoft.com/office/powerpoint/2010/main" val="1311846714"/>
              </p:ext>
            </p:extLst>
          </p:nvPr>
        </p:nvGraphicFramePr>
        <p:xfrm>
          <a:off x="586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Quinta – 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/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- CRM 224461 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MABILI ALVES P. LOPES - CRM 177430SP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LEONARDO LOPES – CRM 264850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43" name="Google Shape;143;g2d643a90617_0_8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g2d643a90617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g32215921d15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g32215921d15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1" name="Google Shape;151;g32215921d15_0_0"/>
          <p:cNvGraphicFramePr/>
          <p:nvPr>
            <p:extLst>
              <p:ext uri="{D42A27DB-BD31-4B8C-83A1-F6EECF244321}">
                <p14:modId xmlns:p14="http://schemas.microsoft.com/office/powerpoint/2010/main" val="1366211661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 - Feira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52" name="Google Shape;152;g32215921d15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g32215921d15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2a4b53ce68b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2a4b53ce68b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0" name="Google Shape;160;g2a4b53ce68b_0_0"/>
          <p:cNvGraphicFramePr/>
          <p:nvPr>
            <p:extLst>
              <p:ext uri="{D42A27DB-BD31-4B8C-83A1-F6EECF244321}">
                <p14:modId xmlns:p14="http://schemas.microsoft.com/office/powerpoint/2010/main" val="454291644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09/08/2025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CLAUDEMIR  BORSATO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AUGUSTO - CRM 249843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61" name="Google Shape;161;g2a4b53ce68b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" name="Google Shape;162;g2a4b53ce68b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g2a4b53ce68b_0_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2a4b53ce68b_0_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9" name="Google Shape;169;g2a4b53ce68b_0_10"/>
          <p:cNvGraphicFramePr/>
          <p:nvPr>
            <p:extLst>
              <p:ext uri="{D42A27DB-BD31-4B8C-83A1-F6EECF244321}">
                <p14:modId xmlns:p14="http://schemas.microsoft.com/office/powerpoint/2010/main" val="122587933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10/08/2025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AUGUSTO - CRM 249843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MATEUS DEBONA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MATHEUS PATTO – 262477SP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70" name="Google Shape;170;g2a4b53ce68b_0_1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g2a4b53ce68b_0_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2a4b53ce68b_0_10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g2a4b53ce68b_0_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2a4b53ce68b_0_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9" name="Google Shape;179;g2a4b53ce68b_0_19"/>
          <p:cNvGraphicFramePr/>
          <p:nvPr>
            <p:extLst>
              <p:ext uri="{D42A27DB-BD31-4B8C-83A1-F6EECF244321}">
                <p14:modId xmlns:p14="http://schemas.microsoft.com/office/powerpoint/2010/main" val="1155434687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11/08/2025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Segunda-Feira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ANGELO GIGLIO MACHADO – CRM 98275SP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80" name="Google Shape;180;g2a4b53ce68b_0_19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g2a4b53ce68b_0_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g2a4b53ce68b_0_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2a4b53ce68b_0_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8" name="Google Shape;188;g2a4b53ce68b_0_27"/>
          <p:cNvGraphicFramePr/>
          <p:nvPr>
            <p:extLst>
              <p:ext uri="{D42A27DB-BD31-4B8C-83A1-F6EECF244321}">
                <p14:modId xmlns:p14="http://schemas.microsoft.com/office/powerpoint/2010/main" val="3137618369"/>
              </p:ext>
            </p:extLst>
          </p:nvPr>
        </p:nvGraphicFramePr>
        <p:xfrm>
          <a:off x="459499" y="1217600"/>
          <a:ext cx="8987025" cy="486890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12/08/2025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/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– 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01:00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89" name="Google Shape;189;g2a4b53ce68b_0_27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g2a4b53ce68b_0_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g2a4b53ce68b_0_2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g2a4b53ce68b_0_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g2a4b53ce68b_0_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8" name="Google Shape;198;g2a4b53ce68b_0_36"/>
          <p:cNvGraphicFramePr/>
          <p:nvPr>
            <p:extLst>
              <p:ext uri="{D42A27DB-BD31-4B8C-83A1-F6EECF244321}">
                <p14:modId xmlns:p14="http://schemas.microsoft.com/office/powerpoint/2010/main" val="3441584592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13/08/2025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Quarta -Feira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- CRM 224461 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99" name="Google Shape;199;g2a4b53ce68b_0_36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g2a4b53ce68b_0_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g2a4b53ce68b_0_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g2a4b53ce68b_0_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7" name="Google Shape;207;g2a4b53ce68b_0_44"/>
          <p:cNvGraphicFramePr/>
          <p:nvPr>
            <p:extLst>
              <p:ext uri="{D42A27DB-BD31-4B8C-83A1-F6EECF244321}">
                <p14:modId xmlns:p14="http://schemas.microsoft.com/office/powerpoint/2010/main" val="1056673421"/>
              </p:ext>
            </p:extLst>
          </p:nvPr>
        </p:nvGraphicFramePr>
        <p:xfrm>
          <a:off x="586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14/08/2025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Quinta – 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/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- CRM 224461 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MABILI ALVES P. LOPES - CRM 177430SP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LEONARDO LOPES – CRM 264850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08" name="Google Shape;208;g2a4b53ce68b_0_44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g2a4b53ce68b_0_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g2a4b53ce68b_0_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g2a4b53ce68b_0_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6" name="Google Shape;216;g2a4b53ce68b_0_52"/>
          <p:cNvGraphicFramePr/>
          <p:nvPr>
            <p:extLst>
              <p:ext uri="{D42A27DB-BD31-4B8C-83A1-F6EECF244321}">
                <p14:modId xmlns:p14="http://schemas.microsoft.com/office/powerpoint/2010/main" val="1528095625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– 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17" name="Google Shape;217;g2a4b53ce68b_0_52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g2a4b53ce68b_0_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g2a4b53ce68b_0_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g2a4b53ce68b_0_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5" name="Google Shape;225;g2a4b53ce68b_0_60"/>
          <p:cNvGraphicFramePr/>
          <p:nvPr>
            <p:extLst>
              <p:ext uri="{D42A27DB-BD31-4B8C-83A1-F6EECF244321}">
                <p14:modId xmlns:p14="http://schemas.microsoft.com/office/powerpoint/2010/main" val="1546269217"/>
              </p:ext>
            </p:extLst>
          </p:nvPr>
        </p:nvGraphicFramePr>
        <p:xfrm>
          <a:off x="459499" y="1217600"/>
          <a:ext cx="8987025" cy="5278905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A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16/08/2025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089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MATEUS DEBONA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26" name="Google Shape;226;g2a4b53ce68b_0_6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g2a4b53ce68b_0_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g2a4b53ce68b_0_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g2a4b53ce68b_0_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4" name="Google Shape;234;g2a4b53ce68b_0_68"/>
          <p:cNvGraphicFramePr/>
          <p:nvPr>
            <p:extLst>
              <p:ext uri="{D42A27DB-BD31-4B8C-83A1-F6EECF244321}">
                <p14:modId xmlns:p14="http://schemas.microsoft.com/office/powerpoint/2010/main" val="3744189725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17/08/2025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35" name="Google Shape;235;g2a4b53ce68b_0_68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g2a4b53ce68b_0_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g2a4b53ce68b_0_68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g2a4b53ce68b_0_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g2a4b53ce68b_0_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4" name="Google Shape;244;g2a4b53ce68b_0_77"/>
          <p:cNvGraphicFramePr/>
          <p:nvPr>
            <p:extLst>
              <p:ext uri="{D42A27DB-BD31-4B8C-83A1-F6EECF244321}">
                <p14:modId xmlns:p14="http://schemas.microsoft.com/office/powerpoint/2010/main" val="1200576672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18/08/2025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ANGELO GIGLIO MACHADO – CRM 98275SP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45" name="Google Shape;245;g2a4b53ce68b_0_77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6" name="Google Shape;246;g2a4b53ce68b_0_7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2a4b53ce68b_0_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g2a4b53ce68b_0_8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3" name="Google Shape;253;g2a4b53ce68b_0_85"/>
          <p:cNvGraphicFramePr/>
          <p:nvPr>
            <p:extLst>
              <p:ext uri="{D42A27DB-BD31-4B8C-83A1-F6EECF244321}">
                <p14:modId xmlns:p14="http://schemas.microsoft.com/office/powerpoint/2010/main" val="1445578423"/>
              </p:ext>
            </p:extLst>
          </p:nvPr>
        </p:nvGraphicFramePr>
        <p:xfrm>
          <a:off x="459499" y="1217600"/>
          <a:ext cx="8987025" cy="486890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19/08/2025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/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PAULO OTÁVIO - CRM 266916SP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– 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01:00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54" name="Google Shape;254;g2a4b53ce68b_0_85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g2a4b53ce68b_0_8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2a4b53ce68b_0_85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g2a4b53ce68b_0_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2a4b53ce68b_0_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63" name="Google Shape;263;g2a4b53ce68b_0_94"/>
          <p:cNvGraphicFramePr/>
          <p:nvPr>
            <p:extLst>
              <p:ext uri="{D42A27DB-BD31-4B8C-83A1-F6EECF244321}">
                <p14:modId xmlns:p14="http://schemas.microsoft.com/office/powerpoint/2010/main" val="2252106340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20/08/2025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Quarta - Feira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/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- CRM 224461 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BRUNA SOARES – CRM 24101SP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64" name="Google Shape;264;g2a4b53ce68b_0_94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5" name="Google Shape;265;g2a4b53ce68b_0_9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g2a4b53ce68b_0_1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g2a4b53ce68b_0_10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2" name="Google Shape;272;g2a4b53ce68b_0_102"/>
          <p:cNvGraphicFramePr/>
          <p:nvPr>
            <p:extLst>
              <p:ext uri="{D42A27DB-BD31-4B8C-83A1-F6EECF244321}">
                <p14:modId xmlns:p14="http://schemas.microsoft.com/office/powerpoint/2010/main" val="2672854659"/>
              </p:ext>
            </p:extLst>
          </p:nvPr>
        </p:nvGraphicFramePr>
        <p:xfrm>
          <a:off x="586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21/08/2025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Quinta - 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/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- CRM 224461 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MABILI ALVES P. LOPES - CRM 177430SP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LEONARDO LOPES – CRM 264850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73" name="Google Shape;273;g2a4b53ce68b_0_102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g2a4b53ce68b_0_10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g2a4b53ce68b_0_1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g2a4b53ce68b_0_1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81" name="Google Shape;281;g2a4b53ce68b_0_110"/>
          <p:cNvGraphicFramePr/>
          <p:nvPr>
            <p:extLst>
              <p:ext uri="{D42A27DB-BD31-4B8C-83A1-F6EECF244321}">
                <p14:modId xmlns:p14="http://schemas.microsoft.com/office/powerpoint/2010/main" val="2153497176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22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 –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MATEUS DEBONA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82" name="Google Shape;282;g2a4b53ce68b_0_11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g2a4b53ce68b_0_1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g2a4b53ce68b_0_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g2a4b53ce68b_0_1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0" name="Google Shape;290;g2a4b53ce68b_0_118"/>
          <p:cNvGraphicFramePr/>
          <p:nvPr>
            <p:extLst>
              <p:ext uri="{D42A27DB-BD31-4B8C-83A1-F6EECF244321}">
                <p14:modId xmlns:p14="http://schemas.microsoft.com/office/powerpoint/2010/main" val="197446876"/>
              </p:ext>
            </p:extLst>
          </p:nvPr>
        </p:nvGraphicFramePr>
        <p:xfrm>
          <a:off x="459499" y="1217600"/>
          <a:ext cx="8987025" cy="510370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23/08/2025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/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MATEUS DEBONA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CLAUDEMIR  BORSATO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91" name="Google Shape;291;g2a4b53ce68b_0_118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2" name="Google Shape;292;g2a4b53ce68b_0_1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g2a4b53ce68b_0_1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g2a4b53ce68b_0_1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9" name="Google Shape;299;g2a4b53ce68b_0_127"/>
          <p:cNvGraphicFramePr/>
          <p:nvPr>
            <p:extLst>
              <p:ext uri="{D42A27DB-BD31-4B8C-83A1-F6EECF244321}">
                <p14:modId xmlns:p14="http://schemas.microsoft.com/office/powerpoint/2010/main" val="3878822454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24/08/2025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MATHEUS PATTO – 262477SP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00" name="Google Shape;300;g2a4b53ce68b_0_127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1" name="Google Shape;301;g2a4b53ce68b_0_1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g2a4b53ce68b_0_12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g2a4b53ce68b_0_1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g2a4b53ce68b_0_1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9" name="Google Shape;309;g2a4b53ce68b_0_136"/>
          <p:cNvGraphicFramePr/>
          <p:nvPr>
            <p:extLst>
              <p:ext uri="{D42A27DB-BD31-4B8C-83A1-F6EECF244321}">
                <p14:modId xmlns:p14="http://schemas.microsoft.com/office/powerpoint/2010/main" val="2162777026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25/08/2025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ANGELO GIGLIO MACHADO – CRM 98275SP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10" name="Google Shape;310;g2a4b53ce68b_0_136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1" name="Google Shape;311;g2a4b53ce68b_0_1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g2a4b53ce68b_0_1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g2a4b53ce68b_0_1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18" name="Google Shape;318;g2a4b53ce68b_0_144"/>
          <p:cNvGraphicFramePr/>
          <p:nvPr>
            <p:extLst>
              <p:ext uri="{D42A27DB-BD31-4B8C-83A1-F6EECF244321}">
                <p14:modId xmlns:p14="http://schemas.microsoft.com/office/powerpoint/2010/main" val="1417695548"/>
              </p:ext>
            </p:extLst>
          </p:nvPr>
        </p:nvGraphicFramePr>
        <p:xfrm>
          <a:off x="459499" y="1217600"/>
          <a:ext cx="8987025" cy="4821055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26/08/2025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5871">
                <a:tc>
                  <a:txBody>
                    <a:bodyPr/>
                    <a:lstStyle/>
                    <a:p>
                      <a:pPr algn="ctr"/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– 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01:00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319" name="Google Shape;319;g2a4b53ce68b_0_144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0" name="Google Shape;320;g2a4b53ce68b_0_1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g2a4b53ce68b_0_144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g2a4b53ce68b_0_1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g2a4b53ce68b_0_1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28" name="Google Shape;328;g2a4b53ce68b_0_153"/>
          <p:cNvGraphicFramePr/>
          <p:nvPr>
            <p:extLst>
              <p:ext uri="{D42A27DB-BD31-4B8C-83A1-F6EECF244321}">
                <p14:modId xmlns:p14="http://schemas.microsoft.com/office/powerpoint/2010/main" val="3315750316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27/08/2025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Quarta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/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- CRM 224461 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BRUNA SOARES – CRM 24101SP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29" name="Google Shape;329;g2a4b53ce68b_0_153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0" name="Google Shape;330;g2a4b53ce68b_0_1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g2a4b53ce68b_0_1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g2a4b53ce68b_0_1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37" name="Google Shape;337;g2a4b53ce68b_0_161"/>
          <p:cNvGraphicFramePr/>
          <p:nvPr>
            <p:extLst>
              <p:ext uri="{D42A27DB-BD31-4B8C-83A1-F6EECF244321}">
                <p14:modId xmlns:p14="http://schemas.microsoft.com/office/powerpoint/2010/main" val="2845257247"/>
              </p:ext>
            </p:extLst>
          </p:nvPr>
        </p:nvGraphicFramePr>
        <p:xfrm>
          <a:off x="586499" y="989351"/>
          <a:ext cx="8987025" cy="5571609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6998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9381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28/08/2025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 - 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72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72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72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72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5723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572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1632">
                <a:tc>
                  <a:txBody>
                    <a:bodyPr/>
                    <a:lstStyle/>
                    <a:p>
                      <a:pPr algn="ctr"/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- CRM 224461 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MABILI ALVES P. LOPES - CRM 177430SP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LEONARDO LOPES – CRM 264850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338" name="Google Shape;338;g2a4b53ce68b_0_161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9" name="Google Shape;339;g2a4b53ce68b_0_1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42528" y="989347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g2a4b53ce68b_0_1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g2a4b53ce68b_0_1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46" name="Google Shape;346;g2a4b53ce68b_0_169"/>
          <p:cNvGraphicFramePr/>
          <p:nvPr>
            <p:extLst>
              <p:ext uri="{D42A27DB-BD31-4B8C-83A1-F6EECF244321}">
                <p14:modId xmlns:p14="http://schemas.microsoft.com/office/powerpoint/2010/main" val="219608128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29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MATEUS DEBONA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– 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47" name="Google Shape;347;g2a4b53ce68b_0_169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8" name="Google Shape;348;g2a4b53ce68b_0_1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g3228d3ad95a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g3228d3ad95a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55" name="Google Shape;355;g3228d3ad95a_0_8"/>
          <p:cNvGraphicFramePr/>
          <p:nvPr>
            <p:extLst>
              <p:ext uri="{D42A27DB-BD31-4B8C-83A1-F6EECF244321}">
                <p14:modId xmlns:p14="http://schemas.microsoft.com/office/powerpoint/2010/main" val="3118412563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30/08/2025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AUGUSTO - CRM 249843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AUGUSTO - CRM 249843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56" name="Google Shape;356;g3228d3ad95a_0_8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7" name="Google Shape;357;g3228d3ad95a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g3228d3ad95a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g3228d3ad95a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64" name="Google Shape;364;g3228d3ad95a_0_16"/>
          <p:cNvGraphicFramePr/>
          <p:nvPr>
            <p:extLst>
              <p:ext uri="{D42A27DB-BD31-4B8C-83A1-F6EECF244321}">
                <p14:modId xmlns:p14="http://schemas.microsoft.com/office/powerpoint/2010/main" val="2432136586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31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AUGUSTO - CRM 249843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MATHEUS PATTO – 262477SP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65" name="Google Shape;365;g3228d3ad95a_0_16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6" name="Google Shape;366;g3228d3ad95a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g3228d3ad95a_0_16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4884</Words>
  <Application>Microsoft Office PowerPoint</Application>
  <PresentationFormat>Papel A4 (210 x 297 mm)</PresentationFormat>
  <Paragraphs>1072</Paragraphs>
  <Slides>31</Slides>
  <Notes>31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4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Marco</dc:creator>
  <cp:lastModifiedBy>Mayara Moura</cp:lastModifiedBy>
  <cp:revision>13</cp:revision>
  <dcterms:created xsi:type="dcterms:W3CDTF">2022-03-29T18:09:15Z</dcterms:created>
  <dcterms:modified xsi:type="dcterms:W3CDTF">2025-08-05T05:39:54Z</dcterms:modified>
</cp:coreProperties>
</file>