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BDJq5gb1qZGa28rb3cc6Vpdw+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72B7C-FC0A-4510-AD29-741CF4489CCF}" v="88" dt="2025-08-07T07:09:03.339"/>
  </p1510:revLst>
</p1510:revInfo>
</file>

<file path=ppt/tableStyles.xml><?xml version="1.0" encoding="utf-8"?>
<a:tblStyleLst xmlns:a="http://schemas.openxmlformats.org/drawingml/2006/main" def="{99A7F565-344C-4B1D-B50B-12E0110DC3A9}">
  <a:tblStyle styleId="{99A7F565-344C-4B1D-B50B-12E0110DC3A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43172B7C-FC0A-4510-AD29-741CF4489CCF}"/>
    <pc:docChg chg="undo custSel modSld">
      <pc:chgData name="Mayara Moura" userId="d3dc664735b74688" providerId="LiveId" clId="{43172B7C-FC0A-4510-AD29-741CF4489CCF}" dt="2025-08-07T07:24:32.694" v="2793" actId="20577"/>
      <pc:docMkLst>
        <pc:docMk/>
      </pc:docMkLst>
      <pc:sldChg chg="modSp mod">
        <pc:chgData name="Mayara Moura" userId="d3dc664735b74688" providerId="LiveId" clId="{43172B7C-FC0A-4510-AD29-741CF4489CCF}" dt="2025-08-07T06:02:20.126" v="575" actId="20577"/>
        <pc:sldMkLst>
          <pc:docMk/>
          <pc:sldMk cId="0" sldId="256"/>
        </pc:sldMkLst>
        <pc:graphicFrameChg chg="mod modGraphic">
          <ac:chgData name="Mayara Moura" userId="d3dc664735b74688" providerId="LiveId" clId="{43172B7C-FC0A-4510-AD29-741CF4489CCF}" dt="2025-08-07T06:02:20.126" v="575" actId="20577"/>
          <ac:graphicFrameMkLst>
            <pc:docMk/>
            <pc:sldMk cId="0" sldId="256"/>
            <ac:graphicFrameMk id="86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4:49.843" v="666" actId="20577"/>
        <pc:sldMkLst>
          <pc:docMk/>
          <pc:sldMk cId="0" sldId="257"/>
        </pc:sldMkLst>
        <pc:graphicFrameChg chg="mod modGraphic">
          <ac:chgData name="Mayara Moura" userId="d3dc664735b74688" providerId="LiveId" clId="{43172B7C-FC0A-4510-AD29-741CF4489CCF}" dt="2025-08-07T06:04:49.843" v="666" actId="20577"/>
          <ac:graphicFrameMkLst>
            <pc:docMk/>
            <pc:sldMk cId="0" sldId="257"/>
            <ac:graphicFrameMk id="95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23:38.725" v="1184" actId="255"/>
        <pc:sldMkLst>
          <pc:docMk/>
          <pc:sldMk cId="0" sldId="258"/>
        </pc:sldMkLst>
        <pc:graphicFrameChg chg="mod modGraphic">
          <ac:chgData name="Mayara Moura" userId="d3dc664735b74688" providerId="LiveId" clId="{43172B7C-FC0A-4510-AD29-741CF4489CCF}" dt="2025-08-07T06:23:38.725" v="1184" actId="255"/>
          <ac:graphicFrameMkLst>
            <pc:docMk/>
            <pc:sldMk cId="0" sldId="258"/>
            <ac:graphicFrameMk id="104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0:22.494" v="1751" actId="20577"/>
        <pc:sldMkLst>
          <pc:docMk/>
          <pc:sldMk cId="0" sldId="259"/>
        </pc:sldMkLst>
        <pc:graphicFrameChg chg="mod modGraphic">
          <ac:chgData name="Mayara Moura" userId="d3dc664735b74688" providerId="LiveId" clId="{43172B7C-FC0A-4510-AD29-741CF4489CCF}" dt="2025-08-07T06:40:22.494" v="1751" actId="20577"/>
          <ac:graphicFrameMkLst>
            <pc:docMk/>
            <pc:sldMk cId="0" sldId="259"/>
            <ac:graphicFrameMk id="113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8:53.950" v="1992" actId="14734"/>
        <pc:sldMkLst>
          <pc:docMk/>
          <pc:sldMk cId="0" sldId="260"/>
        </pc:sldMkLst>
        <pc:graphicFrameChg chg="mod modGraphic">
          <ac:chgData name="Mayara Moura" userId="d3dc664735b74688" providerId="LiveId" clId="{43172B7C-FC0A-4510-AD29-741CF4489CCF}" dt="2025-08-07T06:48:53.950" v="1992" actId="14734"/>
          <ac:graphicFrameMkLst>
            <pc:docMk/>
            <pc:sldMk cId="0" sldId="260"/>
            <ac:graphicFrameMk id="122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56:55.215" v="2194" actId="207"/>
        <pc:sldMkLst>
          <pc:docMk/>
          <pc:sldMk cId="0" sldId="261"/>
        </pc:sldMkLst>
        <pc:graphicFrameChg chg="mod modGraphic">
          <ac:chgData name="Mayara Moura" userId="d3dc664735b74688" providerId="LiveId" clId="{43172B7C-FC0A-4510-AD29-741CF4489CCF}" dt="2025-08-07T06:56:55.215" v="2194" actId="207"/>
          <ac:graphicFrameMkLst>
            <pc:docMk/>
            <pc:sldMk cId="0" sldId="261"/>
            <ac:graphicFrameMk id="131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05:44.610" v="2617" actId="255"/>
        <pc:sldMkLst>
          <pc:docMk/>
          <pc:sldMk cId="0" sldId="262"/>
        </pc:sldMkLst>
        <pc:graphicFrameChg chg="mod modGraphic">
          <ac:chgData name="Mayara Moura" userId="d3dc664735b74688" providerId="LiveId" clId="{43172B7C-FC0A-4510-AD29-741CF4489CCF}" dt="2025-08-07T07:05:44.610" v="2617" actId="255"/>
          <ac:graphicFrameMkLst>
            <pc:docMk/>
            <pc:sldMk cId="0" sldId="262"/>
            <ac:graphicFrameMk id="140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2:51.390" v="591" actId="20577"/>
        <pc:sldMkLst>
          <pc:docMk/>
          <pc:sldMk cId="0" sldId="263"/>
        </pc:sldMkLst>
        <pc:graphicFrameChg chg="mod modGraphic">
          <ac:chgData name="Mayara Moura" userId="d3dc664735b74688" providerId="LiveId" clId="{43172B7C-FC0A-4510-AD29-741CF4489CCF}" dt="2025-08-07T06:02:51.390" v="591" actId="20577"/>
          <ac:graphicFrameMkLst>
            <pc:docMk/>
            <pc:sldMk cId="0" sldId="263"/>
            <ac:graphicFrameMk id="149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5:28.676" v="686" actId="20577"/>
        <pc:sldMkLst>
          <pc:docMk/>
          <pc:sldMk cId="0" sldId="264"/>
        </pc:sldMkLst>
        <pc:graphicFrameChg chg="mod modGraphic">
          <ac:chgData name="Mayara Moura" userId="d3dc664735b74688" providerId="LiveId" clId="{43172B7C-FC0A-4510-AD29-741CF4489CCF}" dt="2025-08-07T06:05:28.676" v="686" actId="20577"/>
          <ac:graphicFrameMkLst>
            <pc:docMk/>
            <pc:sldMk cId="0" sldId="264"/>
            <ac:graphicFrameMk id="158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25:32.767" v="1254" actId="255"/>
        <pc:sldMkLst>
          <pc:docMk/>
          <pc:sldMk cId="0" sldId="265"/>
        </pc:sldMkLst>
        <pc:graphicFrameChg chg="mod modGraphic">
          <ac:chgData name="Mayara Moura" userId="d3dc664735b74688" providerId="LiveId" clId="{43172B7C-FC0A-4510-AD29-741CF4489CCF}" dt="2025-08-07T06:25:32.767" v="1254" actId="255"/>
          <ac:graphicFrameMkLst>
            <pc:docMk/>
            <pc:sldMk cId="0" sldId="265"/>
            <ac:graphicFrameMk id="167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0:59.589" v="1752"/>
        <pc:sldMkLst>
          <pc:docMk/>
          <pc:sldMk cId="0" sldId="266"/>
        </pc:sldMkLst>
        <pc:graphicFrameChg chg="mod modGraphic">
          <ac:chgData name="Mayara Moura" userId="d3dc664735b74688" providerId="LiveId" clId="{43172B7C-FC0A-4510-AD29-741CF4489CCF}" dt="2025-08-07T06:40:59.589" v="1752"/>
          <ac:graphicFrameMkLst>
            <pc:docMk/>
            <pc:sldMk cId="0" sldId="266"/>
            <ac:graphicFrameMk id="176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9:28.707" v="2018" actId="20577"/>
        <pc:sldMkLst>
          <pc:docMk/>
          <pc:sldMk cId="0" sldId="267"/>
        </pc:sldMkLst>
        <pc:graphicFrameChg chg="mod modGraphic">
          <ac:chgData name="Mayara Moura" userId="d3dc664735b74688" providerId="LiveId" clId="{43172B7C-FC0A-4510-AD29-741CF4489CCF}" dt="2025-08-07T06:49:28.707" v="2018" actId="20577"/>
          <ac:graphicFrameMkLst>
            <pc:docMk/>
            <pc:sldMk cId="0" sldId="267"/>
            <ac:graphicFrameMk id="185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59:41.550" v="2325" actId="20577"/>
        <pc:sldMkLst>
          <pc:docMk/>
          <pc:sldMk cId="0" sldId="268"/>
        </pc:sldMkLst>
        <pc:graphicFrameChg chg="mod modGraphic">
          <ac:chgData name="Mayara Moura" userId="d3dc664735b74688" providerId="LiveId" clId="{43172B7C-FC0A-4510-AD29-741CF4489CCF}" dt="2025-08-07T06:59:41.550" v="2325" actId="20577"/>
          <ac:graphicFrameMkLst>
            <pc:docMk/>
            <pc:sldMk cId="0" sldId="268"/>
            <ac:graphicFrameMk id="194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07:55.046" v="2717" actId="20577"/>
        <pc:sldMkLst>
          <pc:docMk/>
          <pc:sldMk cId="0" sldId="269"/>
        </pc:sldMkLst>
        <pc:graphicFrameChg chg="mod modGraphic">
          <ac:chgData name="Mayara Moura" userId="d3dc664735b74688" providerId="LiveId" clId="{43172B7C-FC0A-4510-AD29-741CF4489CCF}" dt="2025-08-07T07:07:55.046" v="2717" actId="20577"/>
          <ac:graphicFrameMkLst>
            <pc:docMk/>
            <pc:sldMk cId="0" sldId="269"/>
            <ac:graphicFrameMk id="203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3:25.607" v="612" actId="20577"/>
        <pc:sldMkLst>
          <pc:docMk/>
          <pc:sldMk cId="0" sldId="270"/>
        </pc:sldMkLst>
        <pc:graphicFrameChg chg="mod modGraphic">
          <ac:chgData name="Mayara Moura" userId="d3dc664735b74688" providerId="LiveId" clId="{43172B7C-FC0A-4510-AD29-741CF4489CCF}" dt="2025-08-07T06:03:25.607" v="612" actId="20577"/>
          <ac:graphicFrameMkLst>
            <pc:docMk/>
            <pc:sldMk cId="0" sldId="270"/>
            <ac:graphicFrameMk id="212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8:12.885" v="855" actId="255"/>
        <pc:sldMkLst>
          <pc:docMk/>
          <pc:sldMk cId="0" sldId="271"/>
        </pc:sldMkLst>
        <pc:graphicFrameChg chg="mod modGraphic">
          <ac:chgData name="Mayara Moura" userId="d3dc664735b74688" providerId="LiveId" clId="{43172B7C-FC0A-4510-AD29-741CF4489CCF}" dt="2025-08-07T06:08:12.885" v="855" actId="255"/>
          <ac:graphicFrameMkLst>
            <pc:docMk/>
            <pc:sldMk cId="0" sldId="271"/>
            <ac:graphicFrameMk id="221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28:11.677" v="1319" actId="255"/>
        <pc:sldMkLst>
          <pc:docMk/>
          <pc:sldMk cId="0" sldId="272"/>
        </pc:sldMkLst>
        <pc:graphicFrameChg chg="mod modGraphic">
          <ac:chgData name="Mayara Moura" userId="d3dc664735b74688" providerId="LiveId" clId="{43172B7C-FC0A-4510-AD29-741CF4489CCF}" dt="2025-08-07T06:28:11.677" v="1319" actId="255"/>
          <ac:graphicFrameMkLst>
            <pc:docMk/>
            <pc:sldMk cId="0" sldId="272"/>
            <ac:graphicFrameMk id="230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1:31.596" v="1787" actId="20577"/>
        <pc:sldMkLst>
          <pc:docMk/>
          <pc:sldMk cId="0" sldId="273"/>
        </pc:sldMkLst>
        <pc:graphicFrameChg chg="mod modGraphic">
          <ac:chgData name="Mayara Moura" userId="d3dc664735b74688" providerId="LiveId" clId="{43172B7C-FC0A-4510-AD29-741CF4489CCF}" dt="2025-08-07T06:41:31.596" v="1787" actId="20577"/>
          <ac:graphicFrameMkLst>
            <pc:docMk/>
            <pc:sldMk cId="0" sldId="273"/>
            <ac:graphicFrameMk id="239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9:57.750" v="2043" actId="20577"/>
        <pc:sldMkLst>
          <pc:docMk/>
          <pc:sldMk cId="0" sldId="274"/>
        </pc:sldMkLst>
        <pc:graphicFrameChg chg="mod modGraphic">
          <ac:chgData name="Mayara Moura" userId="d3dc664735b74688" providerId="LiveId" clId="{43172B7C-FC0A-4510-AD29-741CF4489CCF}" dt="2025-08-07T06:49:57.750" v="2043" actId="20577"/>
          <ac:graphicFrameMkLst>
            <pc:docMk/>
            <pc:sldMk cId="0" sldId="274"/>
            <ac:graphicFrameMk id="248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24:32.694" v="2793" actId="20577"/>
        <pc:sldMkLst>
          <pc:docMk/>
          <pc:sldMk cId="0" sldId="275"/>
        </pc:sldMkLst>
        <pc:graphicFrameChg chg="mod modGraphic">
          <ac:chgData name="Mayara Moura" userId="d3dc664735b74688" providerId="LiveId" clId="{43172B7C-FC0A-4510-AD29-741CF4489CCF}" dt="2025-08-07T07:24:32.694" v="2793" actId="20577"/>
          <ac:graphicFrameMkLst>
            <pc:docMk/>
            <pc:sldMk cId="0" sldId="275"/>
            <ac:graphicFrameMk id="257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08:21.575" v="2751" actId="20577"/>
        <pc:sldMkLst>
          <pc:docMk/>
          <pc:sldMk cId="0" sldId="276"/>
        </pc:sldMkLst>
        <pc:graphicFrameChg chg="mod modGraphic">
          <ac:chgData name="Mayara Moura" userId="d3dc664735b74688" providerId="LiveId" clId="{43172B7C-FC0A-4510-AD29-741CF4489CCF}" dt="2025-08-07T07:08:21.575" v="2751" actId="20577"/>
          <ac:graphicFrameMkLst>
            <pc:docMk/>
            <pc:sldMk cId="0" sldId="276"/>
            <ac:graphicFrameMk id="266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3:51.081" v="629" actId="20577"/>
        <pc:sldMkLst>
          <pc:docMk/>
          <pc:sldMk cId="0" sldId="277"/>
        </pc:sldMkLst>
        <pc:graphicFrameChg chg="mod modGraphic">
          <ac:chgData name="Mayara Moura" userId="d3dc664735b74688" providerId="LiveId" clId="{43172B7C-FC0A-4510-AD29-741CF4489CCF}" dt="2025-08-07T06:03:51.081" v="629" actId="20577"/>
          <ac:graphicFrameMkLst>
            <pc:docMk/>
            <pc:sldMk cId="0" sldId="277"/>
            <ac:graphicFrameMk id="275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11:16.205" v="1005" actId="207"/>
        <pc:sldMkLst>
          <pc:docMk/>
          <pc:sldMk cId="0" sldId="278"/>
        </pc:sldMkLst>
        <pc:graphicFrameChg chg="mod modGraphic">
          <ac:chgData name="Mayara Moura" userId="d3dc664735b74688" providerId="LiveId" clId="{43172B7C-FC0A-4510-AD29-741CF4489CCF}" dt="2025-08-07T06:11:16.205" v="1005" actId="207"/>
          <ac:graphicFrameMkLst>
            <pc:docMk/>
            <pc:sldMk cId="0" sldId="278"/>
            <ac:graphicFrameMk id="284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31:30.781" v="1425" actId="207"/>
        <pc:sldMkLst>
          <pc:docMk/>
          <pc:sldMk cId="0" sldId="279"/>
        </pc:sldMkLst>
        <pc:graphicFrameChg chg="mod modGraphic">
          <ac:chgData name="Mayara Moura" userId="d3dc664735b74688" providerId="LiveId" clId="{43172B7C-FC0A-4510-AD29-741CF4489CCF}" dt="2025-08-07T06:31:30.781" v="1425" actId="207"/>
          <ac:graphicFrameMkLst>
            <pc:docMk/>
            <pc:sldMk cId="0" sldId="279"/>
            <ac:graphicFrameMk id="293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42:14.475" v="1814" actId="20577"/>
        <pc:sldMkLst>
          <pc:docMk/>
          <pc:sldMk cId="0" sldId="280"/>
        </pc:sldMkLst>
        <pc:graphicFrameChg chg="mod modGraphic">
          <ac:chgData name="Mayara Moura" userId="d3dc664735b74688" providerId="LiveId" clId="{43172B7C-FC0A-4510-AD29-741CF4489CCF}" dt="2025-08-07T06:42:14.475" v="1814" actId="20577"/>
          <ac:graphicFrameMkLst>
            <pc:docMk/>
            <pc:sldMk cId="0" sldId="280"/>
            <ac:graphicFrameMk id="302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51:28.363" v="2074" actId="20577"/>
        <pc:sldMkLst>
          <pc:docMk/>
          <pc:sldMk cId="0" sldId="281"/>
        </pc:sldMkLst>
        <pc:graphicFrameChg chg="mod modGraphic">
          <ac:chgData name="Mayara Moura" userId="d3dc664735b74688" providerId="LiveId" clId="{43172B7C-FC0A-4510-AD29-741CF4489CCF}" dt="2025-08-07T06:51:28.363" v="2074" actId="20577"/>
          <ac:graphicFrameMkLst>
            <pc:docMk/>
            <pc:sldMk cId="0" sldId="281"/>
            <ac:graphicFrameMk id="311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02:38.629" v="2487" actId="255"/>
        <pc:sldMkLst>
          <pc:docMk/>
          <pc:sldMk cId="0" sldId="282"/>
        </pc:sldMkLst>
        <pc:graphicFrameChg chg="mod modGraphic">
          <ac:chgData name="Mayara Moura" userId="d3dc664735b74688" providerId="LiveId" clId="{43172B7C-FC0A-4510-AD29-741CF4489CCF}" dt="2025-08-07T07:02:38.629" v="2487" actId="255"/>
          <ac:graphicFrameMkLst>
            <pc:docMk/>
            <pc:sldMk cId="0" sldId="282"/>
            <ac:graphicFrameMk id="320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7:09:22.921" v="2791" actId="20577"/>
        <pc:sldMkLst>
          <pc:docMk/>
          <pc:sldMk cId="0" sldId="283"/>
        </pc:sldMkLst>
        <pc:graphicFrameChg chg="mod modGraphic">
          <ac:chgData name="Mayara Moura" userId="d3dc664735b74688" providerId="LiveId" clId="{43172B7C-FC0A-4510-AD29-741CF4489CCF}" dt="2025-08-07T07:09:22.921" v="2791" actId="20577"/>
          <ac:graphicFrameMkLst>
            <pc:docMk/>
            <pc:sldMk cId="0" sldId="283"/>
            <ac:graphicFrameMk id="329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04:18.631" v="646" actId="20577"/>
        <pc:sldMkLst>
          <pc:docMk/>
          <pc:sldMk cId="0" sldId="284"/>
        </pc:sldMkLst>
        <pc:graphicFrameChg chg="mod modGraphic">
          <ac:chgData name="Mayara Moura" userId="d3dc664735b74688" providerId="LiveId" clId="{43172B7C-FC0A-4510-AD29-741CF4489CCF}" dt="2025-08-07T06:04:18.631" v="646" actId="20577"/>
          <ac:graphicFrameMkLst>
            <pc:docMk/>
            <pc:sldMk cId="0" sldId="284"/>
            <ac:graphicFrameMk id="338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21:22.974" v="1126" actId="255"/>
        <pc:sldMkLst>
          <pc:docMk/>
          <pc:sldMk cId="0" sldId="285"/>
        </pc:sldMkLst>
        <pc:graphicFrameChg chg="mod modGraphic">
          <ac:chgData name="Mayara Moura" userId="d3dc664735b74688" providerId="LiveId" clId="{43172B7C-FC0A-4510-AD29-741CF4489CCF}" dt="2025-08-07T06:21:22.974" v="1126" actId="255"/>
          <ac:graphicFrameMkLst>
            <pc:docMk/>
            <pc:sldMk cId="0" sldId="285"/>
            <ac:graphicFrameMk id="347" creationId="{00000000-0000-0000-0000-000000000000}"/>
          </ac:graphicFrameMkLst>
        </pc:graphicFrameChg>
      </pc:sldChg>
      <pc:sldChg chg="modSp mod">
        <pc:chgData name="Mayara Moura" userId="d3dc664735b74688" providerId="LiveId" clId="{43172B7C-FC0A-4510-AD29-741CF4489CCF}" dt="2025-08-07T06:33:56.670" v="1566" actId="255"/>
        <pc:sldMkLst>
          <pc:docMk/>
          <pc:sldMk cId="0" sldId="286"/>
        </pc:sldMkLst>
        <pc:graphicFrameChg chg="mod modGraphic">
          <ac:chgData name="Mayara Moura" userId="d3dc664735b74688" providerId="LiveId" clId="{43172B7C-FC0A-4510-AD29-741CF4489CCF}" dt="2025-08-07T06:33:56.670" v="1566" actId="255"/>
          <ac:graphicFrameMkLst>
            <pc:docMk/>
            <pc:sldMk cId="0" sldId="286"/>
            <ac:graphicFrameMk id="356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84513cf0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84513c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84513cf0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84513cf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fc94e7f58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30fc94e7f5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fc94e7f58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30fc94e7f5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1853af83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2d61853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61853af83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2d61853af8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61853af83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g2d61853af8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0634d65ee_0_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320634d65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0634d65ee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20634d65e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0634d65ee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320634d65e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20634d65ee_0_2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320634d65e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0634d65e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g320634d65e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0634d65ee_0_4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320634d65e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0634d65ee_0_4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320634d65e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0634d65ee_0_5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320634d65e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0634d65ee_0_6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320634d65e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0634d65ee_0_7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g320634d65e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0634d65ee_0_8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g320634d65e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20634d65ee_0_8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320634d65e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0634d65ee_0_9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g320634d65ee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0634d65ee_0_10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320634d65e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0634d65ee_0_1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g320634d65e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20634d65ee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g320634d65e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d717b6d37e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g2d717b6d3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d717b6d37e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g2d717b6d37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d717b6d37e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g2d717b6d37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717b6d37e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2d717b6d37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d717b6d37e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g2d717b6d37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717b6d37e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g2d717b6d3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717b6d37e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2d717b6d37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d717b6d37e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2d717b6d37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84513cf0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84513cf0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84513cf0_0_9"/>
          <p:cNvGraphicFramePr/>
          <p:nvPr>
            <p:extLst>
              <p:ext uri="{D42A27DB-BD31-4B8C-83A1-F6EECF244321}">
                <p14:modId xmlns:p14="http://schemas.microsoft.com/office/powerpoint/2010/main" val="1166983786"/>
              </p:ext>
            </p:extLst>
          </p:nvPr>
        </p:nvGraphicFramePr>
        <p:xfrm>
          <a:off x="459499" y="1556013"/>
          <a:ext cx="8987025" cy="436096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847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48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1/08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8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8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8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8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84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8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7" name="Google Shape;87;g2d384513cf0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84513cf0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84513cf0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84513cf0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84513cf0_0_17"/>
          <p:cNvGraphicFramePr/>
          <p:nvPr>
            <p:extLst>
              <p:ext uri="{D42A27DB-BD31-4B8C-83A1-F6EECF244321}">
                <p14:modId xmlns:p14="http://schemas.microsoft.com/office/powerpoint/2010/main" val="120062621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  <a:endParaRPr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6" name="Google Shape;96;g2d384513cf0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84513cf0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0fc94e7f58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0fc94e7f58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30fc94e7f58_0_8"/>
          <p:cNvGraphicFramePr/>
          <p:nvPr>
            <p:extLst>
              <p:ext uri="{D42A27DB-BD31-4B8C-83A1-F6EECF244321}">
                <p14:modId xmlns:p14="http://schemas.microsoft.com/office/powerpoint/2010/main" val="90257122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LUCAS ZAMBELLINI MOREIRA 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g30fc94e7f58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30fc94e7f58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0fc94e7f58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0fc94e7f58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g30fc94e7f58_0_16"/>
          <p:cNvGraphicFramePr/>
          <p:nvPr>
            <p:extLst>
              <p:ext uri="{D42A27DB-BD31-4B8C-83A1-F6EECF244321}">
                <p14:modId xmlns:p14="http://schemas.microsoft.com/office/powerpoint/2010/main" val="113722245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4" name="Google Shape;114;g30fc94e7f58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30fc94e7f58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d61853af8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d61853af8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g2d61853af83_0_0"/>
          <p:cNvGraphicFramePr/>
          <p:nvPr>
            <p:extLst>
              <p:ext uri="{D42A27DB-BD31-4B8C-83A1-F6EECF244321}">
                <p14:modId xmlns:p14="http://schemas.microsoft.com/office/powerpoint/2010/main" val="3337448079"/>
              </p:ext>
            </p:extLst>
          </p:nvPr>
        </p:nvGraphicFramePr>
        <p:xfrm>
          <a:off x="48947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05/08/2025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3" name="Google Shape;123;g2d61853af83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2d61853af8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d61853af83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d61853af83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" name="Google Shape;131;g2d61853af83_0_8"/>
          <p:cNvGraphicFramePr/>
          <p:nvPr>
            <p:extLst>
              <p:ext uri="{D42A27DB-BD31-4B8C-83A1-F6EECF244321}">
                <p14:modId xmlns:p14="http://schemas.microsoft.com/office/powerpoint/2010/main" val="232481397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06/08/2025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CAMILLA PEREIRA PARENTE GUEDES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ELISAMA OLIVEIRA MARCONDE 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2" name="Google Shape;132;g2d61853af83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2d61853af83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2d61853af83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d61853af83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g2d61853af83_0_16"/>
          <p:cNvGraphicFramePr/>
          <p:nvPr>
            <p:extLst>
              <p:ext uri="{D42A27DB-BD31-4B8C-83A1-F6EECF244321}">
                <p14:modId xmlns:p14="http://schemas.microsoft.com/office/powerpoint/2010/main" val="1594590139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ALESSANDRA C.  TOLEDO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ALEXIA PATRICIO MATOSKIO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1" name="Google Shape;141;g2d61853af83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2d61853af83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320634d65ee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20634d65ee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g320634d65ee_0_1"/>
          <p:cNvGraphicFramePr/>
          <p:nvPr>
            <p:extLst>
              <p:ext uri="{D42A27DB-BD31-4B8C-83A1-F6EECF244321}">
                <p14:modId xmlns:p14="http://schemas.microsoft.com/office/powerpoint/2010/main" val="373735752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8/08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DR.LUCAS ZAMBELLINI MOREIRA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0" name="Google Shape;150;g320634d65ee_0_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0634d65ee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20634d65ee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20634d65ee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" name="Google Shape;158;g320634d65ee_0_9"/>
          <p:cNvGraphicFramePr/>
          <p:nvPr>
            <p:extLst>
              <p:ext uri="{D42A27DB-BD31-4B8C-83A1-F6EECF244321}">
                <p14:modId xmlns:p14="http://schemas.microsoft.com/office/powerpoint/2010/main" val="214486949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HENRIQUE GRECIA  CRM 234992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9" name="Google Shape;159;g320634d65ee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320634d65ee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20634d65ee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20634d65ee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" name="Google Shape;167;g320634d65ee_0_17"/>
          <p:cNvGraphicFramePr/>
          <p:nvPr>
            <p:extLst>
              <p:ext uri="{D42A27DB-BD31-4B8C-83A1-F6EECF244321}">
                <p14:modId xmlns:p14="http://schemas.microsoft.com/office/powerpoint/2010/main" val="164342261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10/08/2025-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8" name="Google Shape;168;g320634d65ee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g320634d65ee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20634d65ee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20634d65ee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g320634d65ee_0_25"/>
          <p:cNvGraphicFramePr/>
          <p:nvPr>
            <p:extLst>
              <p:ext uri="{D42A27DB-BD31-4B8C-83A1-F6EECF244321}">
                <p14:modId xmlns:p14="http://schemas.microsoft.com/office/powerpoint/2010/main" val="259483542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7" name="Google Shape;177;g320634d65ee_0_2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g320634d65ee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20634d65ee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20634d65ee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" name="Google Shape;185;g320634d65ee_0_33"/>
          <p:cNvGraphicFramePr/>
          <p:nvPr>
            <p:extLst>
              <p:ext uri="{D42A27DB-BD31-4B8C-83A1-F6EECF244321}">
                <p14:modId xmlns:p14="http://schemas.microsoft.com/office/powerpoint/2010/main" val="2105434648"/>
              </p:ext>
            </p:extLst>
          </p:nvPr>
        </p:nvGraphicFramePr>
        <p:xfrm>
          <a:off x="459499" y="1556013"/>
          <a:ext cx="8987025" cy="4215198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197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71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12/08/2025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627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6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1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6" name="Google Shape;186;g320634d65ee_0_3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20634d65ee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20634d65ee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20634d65ee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g320634d65ee_0_41"/>
          <p:cNvGraphicFramePr/>
          <p:nvPr>
            <p:extLst>
              <p:ext uri="{D42A27DB-BD31-4B8C-83A1-F6EECF244321}">
                <p14:modId xmlns:p14="http://schemas.microsoft.com/office/powerpoint/2010/main" val="35916750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13/08/2025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 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" name="Google Shape;195;g320634d65ee_0_4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320634d65ee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20634d65ee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20634d65ee_0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g320634d65ee_0_49"/>
          <p:cNvGraphicFramePr/>
          <p:nvPr>
            <p:extLst>
              <p:ext uri="{D42A27DB-BD31-4B8C-83A1-F6EECF244321}">
                <p14:modId xmlns:p14="http://schemas.microsoft.com/office/powerpoint/2010/main" val="2765256365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ALEXIA PATRICIO MATOSKIO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4" name="Google Shape;204;g320634d65ee_0_4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g320634d65ee_0_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20634d65ee_0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20634d65ee_0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2" name="Google Shape;212;g320634d65ee_0_57"/>
          <p:cNvGraphicFramePr/>
          <p:nvPr>
            <p:extLst>
              <p:ext uri="{D42A27DB-BD31-4B8C-83A1-F6EECF244321}">
                <p14:modId xmlns:p14="http://schemas.microsoft.com/office/powerpoint/2010/main" val="129595705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15/08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3" name="Google Shape;213;g320634d65ee_0_5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320634d65ee_0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20634d65ee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20634d65ee_0_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g320634d65ee_0_65"/>
          <p:cNvGraphicFramePr/>
          <p:nvPr>
            <p:extLst>
              <p:ext uri="{D42A27DB-BD31-4B8C-83A1-F6EECF244321}">
                <p14:modId xmlns:p14="http://schemas.microsoft.com/office/powerpoint/2010/main" val="651955549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2" name="Google Shape;222;g320634d65ee_0_6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320634d65ee_0_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20634d65ee_0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20634d65ee_0_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g320634d65ee_0_73"/>
          <p:cNvGraphicFramePr/>
          <p:nvPr>
            <p:extLst>
              <p:ext uri="{D42A27DB-BD31-4B8C-83A1-F6EECF244321}">
                <p14:modId xmlns:p14="http://schemas.microsoft.com/office/powerpoint/2010/main" val="238349137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DRA.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CAMILLA PEREIRA PARENTE GUEDES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31" name="Google Shape;231;g320634d65ee_0_7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g320634d65ee_0_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20634d65ee_0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20634d65ee_0_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g320634d65ee_0_81"/>
          <p:cNvGraphicFramePr/>
          <p:nvPr>
            <p:extLst>
              <p:ext uri="{D42A27DB-BD31-4B8C-83A1-F6EECF244321}">
                <p14:modId xmlns:p14="http://schemas.microsoft.com/office/powerpoint/2010/main" val="360686728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0" name="Google Shape;240;g320634d65ee_0_8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g320634d65ee_0_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20634d65ee_0_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20634d65ee_0_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8" name="Google Shape;248;g320634d65ee_0_89"/>
          <p:cNvGraphicFramePr/>
          <p:nvPr>
            <p:extLst>
              <p:ext uri="{D42A27DB-BD31-4B8C-83A1-F6EECF244321}">
                <p14:modId xmlns:p14="http://schemas.microsoft.com/office/powerpoint/2010/main" val="90332707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19/08/2025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9" name="Google Shape;249;g320634d65ee_0_8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320634d65ee_0_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20634d65ee_0_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20634d65ee_0_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7" name="Google Shape;257;g320634d65ee_0_97"/>
          <p:cNvGraphicFramePr/>
          <p:nvPr>
            <p:extLst>
              <p:ext uri="{D42A27DB-BD31-4B8C-83A1-F6EECF244321}">
                <p14:modId xmlns:p14="http://schemas.microsoft.com/office/powerpoint/2010/main" val="333639741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r>
                        <a:rPr lang="pt-BR" sz="2500" b="1">
                          <a:solidFill>
                            <a:srgbClr val="1F497D"/>
                          </a:solidFill>
                        </a:rPr>
                        <a:t> 20/08/2025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 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8" name="Google Shape;258;g320634d65ee_0_9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g320634d65ee_0_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20634d65ee_0_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20634d65ee_0_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6" name="Google Shape;266;g320634d65ee_0_105"/>
          <p:cNvGraphicFramePr/>
          <p:nvPr>
            <p:extLst>
              <p:ext uri="{D42A27DB-BD31-4B8C-83A1-F6EECF244321}">
                <p14:modId xmlns:p14="http://schemas.microsoft.com/office/powerpoint/2010/main" val="1125997593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ALESSANDRA C.  TOLEDO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ALEXIA PATRICIO MATOSKIO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7" name="Google Shape;267;g320634d65ee_0_10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320634d65ee_0_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20634d65ee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20634d65ee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g320634d65ee_0_113"/>
          <p:cNvGraphicFramePr/>
          <p:nvPr>
            <p:extLst>
              <p:ext uri="{D42A27DB-BD31-4B8C-83A1-F6EECF244321}">
                <p14:modId xmlns:p14="http://schemas.microsoft.com/office/powerpoint/2010/main" val="30423425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22/08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76" name="Google Shape;276;g320634d65ee_0_11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g320634d65ee_0_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320634d65ee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320634d65ee_0_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g320634d65ee_0_121"/>
          <p:cNvGraphicFramePr/>
          <p:nvPr>
            <p:extLst>
              <p:ext uri="{D42A27DB-BD31-4B8C-83A1-F6EECF244321}">
                <p14:modId xmlns:p14="http://schemas.microsoft.com/office/powerpoint/2010/main" val="356399370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THAIS FERRAZ GONÇALVES 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85" name="Google Shape;285;g320634d65ee_0_12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320634d65ee_0_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d717b6d37e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2d717b6d37e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3" name="Google Shape;293;g2d717b6d37e_0_0"/>
          <p:cNvGraphicFramePr/>
          <p:nvPr>
            <p:extLst>
              <p:ext uri="{D42A27DB-BD31-4B8C-83A1-F6EECF244321}">
                <p14:modId xmlns:p14="http://schemas.microsoft.com/office/powerpoint/2010/main" val="427120359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NAYARA DE SOUSA LUCENA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FRIDA MANFRIN VIEIRA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94" name="Google Shape;294;g2d717b6d37e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2d717b6d37e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2d717b6d37e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d717b6d37e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2" name="Google Shape;302;g2d717b6d37e_0_8"/>
          <p:cNvGraphicFramePr/>
          <p:nvPr>
            <p:extLst>
              <p:ext uri="{D42A27DB-BD31-4B8C-83A1-F6EECF244321}">
                <p14:modId xmlns:p14="http://schemas.microsoft.com/office/powerpoint/2010/main" val="184919392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CARLOS ANDRE DA COSTA  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FELIPE RODRIQUES GATTO 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03" name="Google Shape;303;g2d717b6d37e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g2d717b6d37e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2d717b6d37e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d717b6d37e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g2d717b6d37e_0_16"/>
          <p:cNvGraphicFramePr/>
          <p:nvPr>
            <p:extLst>
              <p:ext uri="{D42A27DB-BD31-4B8C-83A1-F6EECF244321}">
                <p14:modId xmlns:p14="http://schemas.microsoft.com/office/powerpoint/2010/main" val="173097646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26/08/2025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ANDRES ABDIEL ORTIZ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2" name="Google Shape;312;g2d717b6d37e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g2d717b6d37e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2d717b6d37e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2d717b6d37e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0" name="Google Shape;320;g2d717b6d37e_0_24"/>
          <p:cNvGraphicFramePr/>
          <p:nvPr>
            <p:extLst>
              <p:ext uri="{D42A27DB-BD31-4B8C-83A1-F6EECF244321}">
                <p14:modId xmlns:p14="http://schemas.microsoft.com/office/powerpoint/2010/main" val="278296561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27/08/2025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 –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THEREZINHA SANTOS HUGUENIN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ARISLANY RICARDO VITOR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 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DRA. FERNANDA RIBEIRO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tx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21" name="Google Shape;321;g2d717b6d37e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2d717b6d37e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g2d717b6d37e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2d717b6d37e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9" name="Google Shape;329;g2d717b6d37e_0_32"/>
          <p:cNvGraphicFramePr/>
          <p:nvPr>
            <p:extLst>
              <p:ext uri="{D42A27DB-BD31-4B8C-83A1-F6EECF244321}">
                <p14:modId xmlns:p14="http://schemas.microsoft.com/office/powerpoint/2010/main" val="3098569321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pt-BR" sz="2500" b="1">
                          <a:solidFill>
                            <a:srgbClr val="1F497D"/>
                          </a:solidFill>
                        </a:rPr>
                        <a:t>28/08/2025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 </a:t>
                      </a:r>
                      <a:r>
                        <a:rPr lang="pt-BR" sz="25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 ALESSANDRA C.  TOLEDO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ALEXIA PATRICIO MATOSKIO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0" name="Google Shape;330;g2d717b6d37e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g2d717b6d37e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2d717b6d37e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d717b6d37e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g2d717b6d37e_0_40"/>
          <p:cNvGraphicFramePr/>
          <p:nvPr>
            <p:extLst>
              <p:ext uri="{D42A27DB-BD31-4B8C-83A1-F6EECF244321}">
                <p14:modId xmlns:p14="http://schemas.microsoft.com/office/powerpoint/2010/main" val="259540720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29/08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LUCAS ZAMBELLINI MOREIRA  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ELISAMA OLIVEIRA MARCONDES 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HAROLDO QUILULA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9" name="Google Shape;339;g2d717b6d37e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g2d717b6d37e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d717b6d37e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2d717b6d37e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7" name="Google Shape;347;g2d717b6d37e_0_48"/>
          <p:cNvGraphicFramePr/>
          <p:nvPr>
            <p:extLst>
              <p:ext uri="{D42A27DB-BD31-4B8C-83A1-F6EECF244321}">
                <p14:modId xmlns:p14="http://schemas.microsoft.com/office/powerpoint/2010/main" val="336498753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SILVIA ROBERTA DOS SANTOS CRM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48" name="Google Shape;348;g2d717b6d37e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2d717b6d37e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g2d717b6d37e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d717b6d37e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6" name="Google Shape;356;g2d717b6d37e_0_56"/>
          <p:cNvGraphicFramePr/>
          <p:nvPr>
            <p:extLst>
              <p:ext uri="{D42A27DB-BD31-4B8C-83A1-F6EECF244321}">
                <p14:modId xmlns:p14="http://schemas.microsoft.com/office/powerpoint/2010/main" val="40362259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31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TAINÁ SILVA MOURA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ANA PAULA MENDES TELLES MAFFRA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DRA. FRIDA MANFRIN VIEIRA 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DRA.  PATRICIA TOSCANO SIMÕES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57" name="Google Shape;357;g2d717b6d37e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2d717b6d37e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3133</Words>
  <Application>Microsoft Office PowerPoint</Application>
  <PresentationFormat>Papel A4 (210 x 297 mm)</PresentationFormat>
  <Paragraphs>744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2</cp:revision>
  <dcterms:created xsi:type="dcterms:W3CDTF">2022-03-29T18:09:15Z</dcterms:created>
  <dcterms:modified xsi:type="dcterms:W3CDTF">2025-08-07T07:24:41Z</dcterms:modified>
</cp:coreProperties>
</file>